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9" r:id="rId2"/>
    <p:sldId id="293" r:id="rId3"/>
    <p:sldId id="270" r:id="rId4"/>
    <p:sldId id="301" r:id="rId5"/>
    <p:sldId id="271" r:id="rId6"/>
    <p:sldId id="272" r:id="rId7"/>
    <p:sldId id="268" r:id="rId8"/>
    <p:sldId id="269" r:id="rId9"/>
    <p:sldId id="299" r:id="rId10"/>
    <p:sldId id="303" r:id="rId11"/>
    <p:sldId id="304" r:id="rId12"/>
    <p:sldId id="305" r:id="rId13"/>
    <p:sldId id="306" r:id="rId14"/>
    <p:sldId id="307" r:id="rId15"/>
    <p:sldId id="310" r:id="rId16"/>
    <p:sldId id="285" r:id="rId17"/>
    <p:sldId id="28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CC"/>
    <a:srgbClr val="33CC33"/>
    <a:srgbClr val="53F353"/>
    <a:srgbClr val="CCFFCC"/>
    <a:srgbClr val="A1FBFD"/>
    <a:srgbClr val="59B4BB"/>
    <a:srgbClr val="3D8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00" autoAdjust="0"/>
    <p:restoredTop sz="94600" autoAdjust="0"/>
  </p:normalViewPr>
  <p:slideViewPr>
    <p:cSldViewPr>
      <p:cViewPr varScale="1">
        <p:scale>
          <a:sx n="98" d="100"/>
          <a:sy n="98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1DEF-3130-4E3D-A1C7-E3D2B13274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8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FB79-F7CA-4203-B4E6-B21686247E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5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EA9D0-F1D2-42F6-A06B-703BDFC140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3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E49AC-AAD0-4909-BDE5-09EA24D60F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54F1-669E-4209-9E94-2178DE1146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7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BF85B-073D-4783-94DB-411CDE90B1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0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ED417-EBEB-4D93-A984-72405490D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8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0271D-AC3D-4BD5-93F6-DD1C6194AC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4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19B3-E3CD-42A4-8648-A5DA7C0C5B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AD98E-0941-463C-82AE-47C30D58D4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4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AB439-4C3F-4DB9-97C0-4F875D7344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81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9CD356-EF5D-44CA-9F19-2D43A2EFF4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audio" Target="../media/audio2.wav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audio" Target="../media/audio12.wav"/><Relationship Id="rId1" Type="http://schemas.openxmlformats.org/officeDocument/2006/relationships/audio" Target="../media/audio4.wav"/><Relationship Id="rId6" Type="http://schemas.openxmlformats.org/officeDocument/2006/relationships/image" Target="../media/image12.wmf"/><Relationship Id="rId5" Type="http://schemas.openxmlformats.org/officeDocument/2006/relationships/audio" Target="../media/audio7.wav"/><Relationship Id="rId4" Type="http://schemas.openxmlformats.org/officeDocument/2006/relationships/image" Target="../media/image1.png"/><Relationship Id="rId9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audio" Target="../media/audio13.wav"/><Relationship Id="rId6" Type="http://schemas.openxmlformats.org/officeDocument/2006/relationships/image" Target="../media/image9.png"/><Relationship Id="rId5" Type="http://schemas.openxmlformats.org/officeDocument/2006/relationships/audio" Target="../media/audio9.wav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7.wav"/><Relationship Id="rId1" Type="http://schemas.openxmlformats.org/officeDocument/2006/relationships/audio" Target="../media/audio6.wav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audio" Target="../media/audio2.wav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33412"/>
          </a:xfrm>
        </p:spPr>
        <p:txBody>
          <a:bodyPr/>
          <a:lstStyle/>
          <a:p>
            <a:r>
              <a:rPr lang="ru-RU" sz="4000"/>
              <a:t>САМОЛЕТ</a:t>
            </a:r>
          </a:p>
        </p:txBody>
      </p:sp>
    </p:spTree>
    <p:extLst>
      <p:ext uri="{BB962C8B-B14F-4D97-AF65-F5344CB8AC3E}">
        <p14:creationId xmlns:p14="http://schemas.microsoft.com/office/powerpoint/2010/main" val="738198795"/>
      </p:ext>
    </p:extLst>
  </p:cSld>
  <p:clrMapOvr>
    <a:masterClrMapping/>
  </p:clrMapOvr>
  <p:transition>
    <p:sndAc>
      <p:stSnd>
        <p:snd r:embed="rId2" name="sound023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2"/>
          <p:cNvGrpSpPr>
            <a:grpSpLocks/>
          </p:cNvGrpSpPr>
          <p:nvPr/>
        </p:nvGrpSpPr>
        <p:grpSpPr bwMode="auto">
          <a:xfrm>
            <a:off x="467544" y="476672"/>
            <a:ext cx="2753041" cy="1531521"/>
            <a:chOff x="801" y="1108"/>
            <a:chExt cx="4022" cy="2560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2" y="4060077"/>
            <a:ext cx="3346872" cy="24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4" descr="1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5481" y="379966"/>
            <a:ext cx="3554885" cy="18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7" descr="118">
            <a:hlinkClick r:id="" action="ppaction://noaction" highlightClick="1">
              <a:snd r:embed="rId5" name="автобус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619196"/>
            <a:ext cx="4672013" cy="128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93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2"/>
          <p:cNvGrpSpPr>
            <a:grpSpLocks/>
          </p:cNvGrpSpPr>
          <p:nvPr/>
        </p:nvGrpSpPr>
        <p:grpSpPr bwMode="auto">
          <a:xfrm>
            <a:off x="467544" y="476672"/>
            <a:ext cx="2753041" cy="1531521"/>
            <a:chOff x="801" y="1108"/>
            <a:chExt cx="4022" cy="2560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2" y="4060077"/>
            <a:ext cx="3346872" cy="24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4" descr="1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7971" y="1756928"/>
            <a:ext cx="3554885" cy="18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93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2"/>
          <p:cNvGrpSpPr>
            <a:grpSpLocks/>
          </p:cNvGrpSpPr>
          <p:nvPr/>
        </p:nvGrpSpPr>
        <p:grpSpPr bwMode="auto">
          <a:xfrm>
            <a:off x="467544" y="476672"/>
            <a:ext cx="2753041" cy="1531521"/>
            <a:chOff x="801" y="1108"/>
            <a:chExt cx="4022" cy="2560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2" y="4060077"/>
            <a:ext cx="3346872" cy="24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4" descr="1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5481" y="379966"/>
            <a:ext cx="3554885" cy="18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6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2"/>
          <p:cNvGrpSpPr>
            <a:grpSpLocks/>
          </p:cNvGrpSpPr>
          <p:nvPr/>
        </p:nvGrpSpPr>
        <p:grpSpPr bwMode="auto">
          <a:xfrm>
            <a:off x="4813202" y="3992844"/>
            <a:ext cx="2753041" cy="1531521"/>
            <a:chOff x="801" y="1108"/>
            <a:chExt cx="4022" cy="2560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3346872" cy="24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06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53165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404664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CC0066"/>
                </a:solidFill>
              </a:rPr>
              <a:t>РАССКАЗ О САМОЛЕТЕ</a:t>
            </a:r>
            <a:endParaRPr lang="ru-RU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8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4464496" cy="489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03575" y="5516563"/>
            <a:ext cx="3097213" cy="1143000"/>
          </a:xfrm>
        </p:spPr>
        <p:txBody>
          <a:bodyPr/>
          <a:lstStyle/>
          <a:p>
            <a:r>
              <a:rPr lang="ru-RU" sz="1600" smtClean="0"/>
              <a:t>Самолёт построим сами,</a:t>
            </a:r>
            <a:br>
              <a:rPr lang="ru-RU" sz="1600" smtClean="0"/>
            </a:br>
            <a:r>
              <a:rPr lang="ru-RU" sz="1600" smtClean="0"/>
              <a:t>понесёмся над лесами, </a:t>
            </a:r>
            <a:br>
              <a:rPr lang="ru-RU" sz="1600" smtClean="0"/>
            </a:br>
            <a:r>
              <a:rPr lang="ru-RU" sz="1600" smtClean="0"/>
              <a:t>понесёмся над лесами, </a:t>
            </a:r>
            <a:br>
              <a:rPr lang="ru-RU" sz="1600" smtClean="0"/>
            </a:br>
            <a:r>
              <a:rPr lang="ru-RU" sz="1600" smtClean="0"/>
              <a:t>а потом вернёмся к маме.</a:t>
            </a:r>
          </a:p>
        </p:txBody>
      </p:sp>
    </p:spTree>
    <p:extLst>
      <p:ext uri="{BB962C8B-B14F-4D97-AF65-F5344CB8AC3E}">
        <p14:creationId xmlns:p14="http://schemas.microsoft.com/office/powerpoint/2010/main" val="1887934189"/>
      </p:ext>
    </p:extLst>
  </p:cSld>
  <p:clrMapOvr>
    <a:masterClrMapping/>
  </p:clrMapOvr>
  <p:transition advTm="15188">
    <p:sndAc>
      <p:stSnd>
        <p:snd r:embed="rId2" name="sound00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323850" y="333375"/>
            <a:ext cx="8569325" cy="6191250"/>
          </a:xfrm>
          <a:prstGeom prst="rect">
            <a:avLst/>
          </a:prstGeom>
          <a:solidFill>
            <a:schemeClr val="bg1"/>
          </a:solidFill>
          <a:ln w="76200">
            <a:pattFill prst="dkHorz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56355" name="мото407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мотоцикл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5883212" y="646569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CC0066"/>
                </a:solidFill>
              </a:rPr>
              <a:t>МОТОЦИКЛ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1116013" y="620713"/>
            <a:ext cx="251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CC0066"/>
                </a:solidFill>
              </a:rPr>
              <a:t>МАШИНА</a:t>
            </a:r>
          </a:p>
        </p:txBody>
      </p: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2987675" y="35734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CC0066"/>
                </a:solidFill>
              </a:rPr>
              <a:t>ПОЕЗД</a:t>
            </a:r>
          </a:p>
        </p:txBody>
      </p:sp>
      <p:pic>
        <p:nvPicPr>
          <p:cNvPr id="356359" name="Picture 7" descr="88">
            <a:hlinkClick r:id="" action="ppaction://noaction">
              <a:snd r:embed="rId5" name="поезд1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3933825"/>
            <a:ext cx="4383088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6360" name="Picture 8" descr="157">
            <a:hlinkClick r:id="" action="ppaction://noaction" highlightClick="1">
              <a:snd r:embed="rId1" name="мотоцикл1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66395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6361" name="Picture 9" descr="Test51">
            <a:hlinkClick r:id="" action="ppaction://noaction">
              <a:snd r:embed="rId8" name="автобус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3743325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6362" name="Запи407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636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5876925"/>
            <a:ext cx="936625" cy="647700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6364" name="Text Box 12">
            <a:hlinkClick r:id="" action="ppaction://noaction">
              <a:snd r:embed="rId1" name="мотоцикл1.wav"/>
            </a:hlinkClick>
          </p:cNvPr>
          <p:cNvSpPr txBox="1">
            <a:spLocks noChangeArrowheads="1"/>
          </p:cNvSpPr>
          <p:nvPr/>
        </p:nvSpPr>
        <p:spPr bwMode="auto">
          <a:xfrm>
            <a:off x="900113" y="3429000"/>
            <a:ext cx="16557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0" b="1">
                <a:solidFill>
                  <a:srgbClr val="FF3399"/>
                </a:solidFill>
                <a:latin typeface="Arial" charset="0"/>
              </a:rPr>
              <a:t>?</a:t>
            </a:r>
          </a:p>
        </p:txBody>
      </p:sp>
      <p:sp>
        <p:nvSpPr>
          <p:cNvPr id="35636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863600" cy="576263"/>
          </a:xfrm>
          <a:prstGeom prst="actionButtonBackPrevious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6366" name="Rectangle 14"/>
          <p:cNvSpPr>
            <a:spLocks noGrp="1" noChangeArrowheads="1"/>
          </p:cNvSpPr>
          <p:nvPr>
            <p:ph type="title"/>
          </p:nvPr>
        </p:nvSpPr>
        <p:spPr>
          <a:xfrm>
            <a:off x="20320000" y="15240000"/>
            <a:ext cx="8229600" cy="1143000"/>
          </a:xfrm>
        </p:spPr>
        <p:txBody>
          <a:bodyPr/>
          <a:lstStyle/>
          <a:p>
            <a:r>
              <a:rPr lang="ru-RU"/>
              <a:t>Мотоцикл. Машина. Поезд.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5" fill="hold"/>
                                        <p:tgtEl>
                                          <p:spTgt spid="356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762" fill="hold"/>
                                        <p:tgtEl>
                                          <p:spTgt spid="3563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635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636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323850" y="333375"/>
            <a:ext cx="8569325" cy="6191250"/>
          </a:xfrm>
          <a:prstGeom prst="rect">
            <a:avLst/>
          </a:prstGeom>
          <a:solidFill>
            <a:schemeClr val="bg1"/>
          </a:solidFill>
          <a:ln w="76200">
            <a:pattFill prst="dkHorz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5651500" y="4437063"/>
            <a:ext cx="2519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99FF"/>
                </a:solidFill>
              </a:rPr>
              <a:t>АВТОБУС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755650" y="549275"/>
            <a:ext cx="784879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3399FF"/>
                </a:solidFill>
              </a:rPr>
              <a:t>САМОЛЕТ                                                     </a:t>
            </a:r>
            <a:r>
              <a:rPr lang="ru-RU" dirty="0" smtClean="0">
                <a:solidFill>
                  <a:srgbClr val="CC0066"/>
                </a:solidFill>
              </a:rPr>
              <a:t>МАШИНА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3399FF"/>
                </a:solidFill>
              </a:rPr>
              <a:t> </a:t>
            </a:r>
            <a:endParaRPr lang="ru-RU" dirty="0">
              <a:solidFill>
                <a:srgbClr val="3399FF"/>
              </a:solidFill>
            </a:endParaRPr>
          </a:p>
        </p:txBody>
      </p:sp>
      <p:pic>
        <p:nvPicPr>
          <p:cNvPr id="357383" name="Picture 7" descr="118">
            <a:hlinkClick r:id="" action="ppaction://noaction" highlightClick="1">
              <a:snd r:embed="rId2" name="автобус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941888"/>
            <a:ext cx="4672013" cy="128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384" name="Picture 8" descr="plane-1">
            <a:hlinkClick r:id="" action="ppaction://noaction">
              <a:snd r:embed="rId5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60463"/>
            <a:ext cx="30607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385" name="Запи409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738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5876925"/>
            <a:ext cx="936625" cy="647700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7387" name="Text Box 11">
            <a:hlinkClick r:id="" action="ppaction://noaction">
              <a:snd r:embed="rId2" name="автобус.wav"/>
            </a:hlinkClick>
          </p:cNvPr>
          <p:cNvSpPr txBox="1">
            <a:spLocks noChangeArrowheads="1"/>
          </p:cNvSpPr>
          <p:nvPr/>
        </p:nvSpPr>
        <p:spPr bwMode="auto">
          <a:xfrm>
            <a:off x="3635375" y="2876550"/>
            <a:ext cx="16557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0" b="1">
                <a:solidFill>
                  <a:srgbClr val="FF3399"/>
                </a:solidFill>
                <a:latin typeface="Arial" charset="0"/>
              </a:rPr>
              <a:t>?</a:t>
            </a:r>
          </a:p>
        </p:txBody>
      </p:sp>
      <p:sp>
        <p:nvSpPr>
          <p:cNvPr id="35738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863600" cy="576263"/>
          </a:xfrm>
          <a:prstGeom prst="actionButtonBackPrevious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7389" name="Rectangle 13"/>
          <p:cNvSpPr>
            <a:spLocks noGrp="1" noChangeArrowheads="1"/>
          </p:cNvSpPr>
          <p:nvPr>
            <p:ph type="title"/>
          </p:nvPr>
        </p:nvSpPr>
        <p:spPr>
          <a:xfrm>
            <a:off x="20320000" y="15240000"/>
            <a:ext cx="8229600" cy="1143000"/>
          </a:xfrm>
        </p:spPr>
        <p:txBody>
          <a:bodyPr/>
          <a:lstStyle/>
          <a:p>
            <a:r>
              <a:rPr lang="ru-RU"/>
              <a:t>Автобус. Вертолет. Самолет. ?</a:t>
            </a:r>
          </a:p>
        </p:txBody>
      </p:sp>
      <p:pic>
        <p:nvPicPr>
          <p:cNvPr id="357390" name="авто4093.wav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wavAudioFile r:embed="rId2" name="автобус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5000" y="-635000"/>
            <a:ext cx="233362" cy="2333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9" descr="Test51">
            <a:hlinkClick r:id="" action="ppaction://noaction">
              <a:snd r:embed="rId2" name="автобус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92" y="1364199"/>
            <a:ext cx="3743325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3573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90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84" fill="hold"/>
                                        <p:tgtEl>
                                          <p:spTgt spid="357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738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739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Group 41"/>
          <p:cNvGrpSpPr>
            <a:grpSpLocks/>
          </p:cNvGrpSpPr>
          <p:nvPr/>
        </p:nvGrpSpPr>
        <p:grpSpPr bwMode="auto">
          <a:xfrm>
            <a:off x="685800" y="3429000"/>
            <a:ext cx="7877175" cy="2590800"/>
            <a:chOff x="432" y="2160"/>
            <a:chExt cx="4962" cy="1395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979" y="2975"/>
              <a:ext cx="636" cy="385"/>
            </a:xfrm>
            <a:custGeom>
              <a:avLst/>
              <a:gdLst>
                <a:gd name="T0" fmla="*/ 636 w 636"/>
                <a:gd name="T1" fmla="*/ 385 h 385"/>
                <a:gd name="T2" fmla="*/ 636 w 636"/>
                <a:gd name="T3" fmla="*/ 313 h 385"/>
                <a:gd name="T4" fmla="*/ 630 w 636"/>
                <a:gd name="T5" fmla="*/ 248 h 385"/>
                <a:gd name="T6" fmla="*/ 611 w 636"/>
                <a:gd name="T7" fmla="*/ 190 h 385"/>
                <a:gd name="T8" fmla="*/ 580 w 636"/>
                <a:gd name="T9" fmla="*/ 136 h 385"/>
                <a:gd name="T10" fmla="*/ 541 w 636"/>
                <a:gd name="T11" fmla="*/ 91 h 385"/>
                <a:gd name="T12" fmla="*/ 493 w 636"/>
                <a:gd name="T13" fmla="*/ 54 h 385"/>
                <a:gd name="T14" fmla="*/ 439 w 636"/>
                <a:gd name="T15" fmla="*/ 24 h 385"/>
                <a:gd name="T16" fmla="*/ 379 w 636"/>
                <a:gd name="T17" fmla="*/ 6 h 385"/>
                <a:gd name="T18" fmla="*/ 315 w 636"/>
                <a:gd name="T19" fmla="*/ 0 h 385"/>
                <a:gd name="T20" fmla="*/ 251 w 636"/>
                <a:gd name="T21" fmla="*/ 6 h 385"/>
                <a:gd name="T22" fmla="*/ 193 w 636"/>
                <a:gd name="T23" fmla="*/ 24 h 385"/>
                <a:gd name="T24" fmla="*/ 139 w 636"/>
                <a:gd name="T25" fmla="*/ 54 h 385"/>
                <a:gd name="T26" fmla="*/ 93 w 636"/>
                <a:gd name="T27" fmla="*/ 91 h 385"/>
                <a:gd name="T28" fmla="*/ 54 w 636"/>
                <a:gd name="T29" fmla="*/ 136 h 385"/>
                <a:gd name="T30" fmla="*/ 25 w 636"/>
                <a:gd name="T31" fmla="*/ 190 h 385"/>
                <a:gd name="T32" fmla="*/ 6 w 636"/>
                <a:gd name="T33" fmla="*/ 248 h 385"/>
                <a:gd name="T34" fmla="*/ 0 w 636"/>
                <a:gd name="T35" fmla="*/ 313 h 385"/>
                <a:gd name="T36" fmla="*/ 0 w 636"/>
                <a:gd name="T37" fmla="*/ 333 h 385"/>
                <a:gd name="T38" fmla="*/ 0 w 636"/>
                <a:gd name="T39" fmla="*/ 358 h 385"/>
                <a:gd name="T40" fmla="*/ 0 w 636"/>
                <a:gd name="T41" fmla="*/ 377 h 385"/>
                <a:gd name="T42" fmla="*/ 0 w 636"/>
                <a:gd name="T43" fmla="*/ 385 h 385"/>
                <a:gd name="T44" fmla="*/ 636 w 636"/>
                <a:gd name="T45" fmla="*/ 38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6" h="385">
                  <a:moveTo>
                    <a:pt x="636" y="385"/>
                  </a:moveTo>
                  <a:lnTo>
                    <a:pt x="636" y="313"/>
                  </a:lnTo>
                  <a:lnTo>
                    <a:pt x="630" y="248"/>
                  </a:lnTo>
                  <a:lnTo>
                    <a:pt x="611" y="190"/>
                  </a:lnTo>
                  <a:lnTo>
                    <a:pt x="580" y="136"/>
                  </a:lnTo>
                  <a:lnTo>
                    <a:pt x="541" y="91"/>
                  </a:lnTo>
                  <a:lnTo>
                    <a:pt x="493" y="54"/>
                  </a:lnTo>
                  <a:lnTo>
                    <a:pt x="439" y="24"/>
                  </a:lnTo>
                  <a:lnTo>
                    <a:pt x="379" y="6"/>
                  </a:lnTo>
                  <a:lnTo>
                    <a:pt x="315" y="0"/>
                  </a:lnTo>
                  <a:lnTo>
                    <a:pt x="251" y="6"/>
                  </a:lnTo>
                  <a:lnTo>
                    <a:pt x="193" y="24"/>
                  </a:lnTo>
                  <a:lnTo>
                    <a:pt x="139" y="54"/>
                  </a:lnTo>
                  <a:lnTo>
                    <a:pt x="93" y="91"/>
                  </a:lnTo>
                  <a:lnTo>
                    <a:pt x="54" y="136"/>
                  </a:lnTo>
                  <a:lnTo>
                    <a:pt x="25" y="190"/>
                  </a:lnTo>
                  <a:lnTo>
                    <a:pt x="6" y="248"/>
                  </a:lnTo>
                  <a:lnTo>
                    <a:pt x="0" y="313"/>
                  </a:lnTo>
                  <a:lnTo>
                    <a:pt x="0" y="333"/>
                  </a:lnTo>
                  <a:lnTo>
                    <a:pt x="0" y="358"/>
                  </a:lnTo>
                  <a:lnTo>
                    <a:pt x="0" y="377"/>
                  </a:lnTo>
                  <a:lnTo>
                    <a:pt x="0" y="385"/>
                  </a:lnTo>
                  <a:lnTo>
                    <a:pt x="636" y="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1304" y="2975"/>
              <a:ext cx="632" cy="389"/>
            </a:xfrm>
            <a:custGeom>
              <a:avLst/>
              <a:gdLst>
                <a:gd name="T0" fmla="*/ 632 w 632"/>
                <a:gd name="T1" fmla="*/ 387 h 389"/>
                <a:gd name="T2" fmla="*/ 632 w 632"/>
                <a:gd name="T3" fmla="*/ 385 h 389"/>
                <a:gd name="T4" fmla="*/ 632 w 632"/>
                <a:gd name="T5" fmla="*/ 377 h 389"/>
                <a:gd name="T6" fmla="*/ 632 w 632"/>
                <a:gd name="T7" fmla="*/ 354 h 389"/>
                <a:gd name="T8" fmla="*/ 630 w 632"/>
                <a:gd name="T9" fmla="*/ 313 h 389"/>
                <a:gd name="T10" fmla="*/ 622 w 632"/>
                <a:gd name="T11" fmla="*/ 248 h 389"/>
                <a:gd name="T12" fmla="*/ 601 w 632"/>
                <a:gd name="T13" fmla="*/ 190 h 389"/>
                <a:gd name="T14" fmla="*/ 572 w 632"/>
                <a:gd name="T15" fmla="*/ 136 h 389"/>
                <a:gd name="T16" fmla="*/ 535 w 632"/>
                <a:gd name="T17" fmla="*/ 91 h 389"/>
                <a:gd name="T18" fmla="*/ 489 w 632"/>
                <a:gd name="T19" fmla="*/ 54 h 389"/>
                <a:gd name="T20" fmla="*/ 437 w 632"/>
                <a:gd name="T21" fmla="*/ 24 h 389"/>
                <a:gd name="T22" fmla="*/ 377 w 632"/>
                <a:gd name="T23" fmla="*/ 6 h 389"/>
                <a:gd name="T24" fmla="*/ 315 w 632"/>
                <a:gd name="T25" fmla="*/ 0 h 389"/>
                <a:gd name="T26" fmla="*/ 251 w 632"/>
                <a:gd name="T27" fmla="*/ 6 h 389"/>
                <a:gd name="T28" fmla="*/ 193 w 632"/>
                <a:gd name="T29" fmla="*/ 24 h 389"/>
                <a:gd name="T30" fmla="*/ 139 w 632"/>
                <a:gd name="T31" fmla="*/ 54 h 389"/>
                <a:gd name="T32" fmla="*/ 93 w 632"/>
                <a:gd name="T33" fmla="*/ 91 h 389"/>
                <a:gd name="T34" fmla="*/ 54 w 632"/>
                <a:gd name="T35" fmla="*/ 136 h 389"/>
                <a:gd name="T36" fmla="*/ 25 w 632"/>
                <a:gd name="T37" fmla="*/ 190 h 389"/>
                <a:gd name="T38" fmla="*/ 6 w 632"/>
                <a:gd name="T39" fmla="*/ 248 h 389"/>
                <a:gd name="T40" fmla="*/ 0 w 632"/>
                <a:gd name="T41" fmla="*/ 313 h 389"/>
                <a:gd name="T42" fmla="*/ 0 w 632"/>
                <a:gd name="T43" fmla="*/ 333 h 389"/>
                <a:gd name="T44" fmla="*/ 0 w 632"/>
                <a:gd name="T45" fmla="*/ 358 h 389"/>
                <a:gd name="T46" fmla="*/ 0 w 632"/>
                <a:gd name="T47" fmla="*/ 379 h 389"/>
                <a:gd name="T48" fmla="*/ 0 w 632"/>
                <a:gd name="T49" fmla="*/ 389 h 389"/>
                <a:gd name="T50" fmla="*/ 632 w 632"/>
                <a:gd name="T51" fmla="*/ 387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2" h="389">
                  <a:moveTo>
                    <a:pt x="632" y="387"/>
                  </a:moveTo>
                  <a:lnTo>
                    <a:pt x="632" y="385"/>
                  </a:lnTo>
                  <a:lnTo>
                    <a:pt x="632" y="377"/>
                  </a:lnTo>
                  <a:lnTo>
                    <a:pt x="632" y="354"/>
                  </a:lnTo>
                  <a:lnTo>
                    <a:pt x="630" y="313"/>
                  </a:lnTo>
                  <a:lnTo>
                    <a:pt x="622" y="248"/>
                  </a:lnTo>
                  <a:lnTo>
                    <a:pt x="601" y="190"/>
                  </a:lnTo>
                  <a:lnTo>
                    <a:pt x="572" y="136"/>
                  </a:lnTo>
                  <a:lnTo>
                    <a:pt x="535" y="91"/>
                  </a:lnTo>
                  <a:lnTo>
                    <a:pt x="489" y="54"/>
                  </a:lnTo>
                  <a:lnTo>
                    <a:pt x="437" y="24"/>
                  </a:lnTo>
                  <a:lnTo>
                    <a:pt x="377" y="6"/>
                  </a:lnTo>
                  <a:lnTo>
                    <a:pt x="315" y="0"/>
                  </a:lnTo>
                  <a:lnTo>
                    <a:pt x="251" y="6"/>
                  </a:lnTo>
                  <a:lnTo>
                    <a:pt x="193" y="24"/>
                  </a:lnTo>
                  <a:lnTo>
                    <a:pt x="139" y="54"/>
                  </a:lnTo>
                  <a:lnTo>
                    <a:pt x="93" y="91"/>
                  </a:lnTo>
                  <a:lnTo>
                    <a:pt x="54" y="136"/>
                  </a:lnTo>
                  <a:lnTo>
                    <a:pt x="25" y="190"/>
                  </a:lnTo>
                  <a:lnTo>
                    <a:pt x="6" y="248"/>
                  </a:lnTo>
                  <a:lnTo>
                    <a:pt x="0" y="313"/>
                  </a:lnTo>
                  <a:lnTo>
                    <a:pt x="0" y="333"/>
                  </a:lnTo>
                  <a:lnTo>
                    <a:pt x="0" y="358"/>
                  </a:lnTo>
                  <a:lnTo>
                    <a:pt x="0" y="379"/>
                  </a:lnTo>
                  <a:lnTo>
                    <a:pt x="0" y="389"/>
                  </a:lnTo>
                  <a:lnTo>
                    <a:pt x="632" y="3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1352" y="3020"/>
              <a:ext cx="534" cy="535"/>
            </a:xfrm>
            <a:custGeom>
              <a:avLst/>
              <a:gdLst>
                <a:gd name="T0" fmla="*/ 267 w 534"/>
                <a:gd name="T1" fmla="*/ 535 h 535"/>
                <a:gd name="T2" fmla="*/ 321 w 534"/>
                <a:gd name="T3" fmla="*/ 529 h 535"/>
                <a:gd name="T4" fmla="*/ 371 w 534"/>
                <a:gd name="T5" fmla="*/ 514 h 535"/>
                <a:gd name="T6" fmla="*/ 416 w 534"/>
                <a:gd name="T7" fmla="*/ 489 h 535"/>
                <a:gd name="T8" fmla="*/ 456 w 534"/>
                <a:gd name="T9" fmla="*/ 456 h 535"/>
                <a:gd name="T10" fmla="*/ 489 w 534"/>
                <a:gd name="T11" fmla="*/ 417 h 535"/>
                <a:gd name="T12" fmla="*/ 514 w 534"/>
                <a:gd name="T13" fmla="*/ 373 h 535"/>
                <a:gd name="T14" fmla="*/ 528 w 534"/>
                <a:gd name="T15" fmla="*/ 322 h 535"/>
                <a:gd name="T16" fmla="*/ 534 w 534"/>
                <a:gd name="T17" fmla="*/ 268 h 535"/>
                <a:gd name="T18" fmla="*/ 528 w 534"/>
                <a:gd name="T19" fmla="*/ 214 h 535"/>
                <a:gd name="T20" fmla="*/ 514 w 534"/>
                <a:gd name="T21" fmla="*/ 164 h 535"/>
                <a:gd name="T22" fmla="*/ 489 w 534"/>
                <a:gd name="T23" fmla="*/ 118 h 535"/>
                <a:gd name="T24" fmla="*/ 456 w 534"/>
                <a:gd name="T25" fmla="*/ 79 h 535"/>
                <a:gd name="T26" fmla="*/ 416 w 534"/>
                <a:gd name="T27" fmla="*/ 46 h 535"/>
                <a:gd name="T28" fmla="*/ 371 w 534"/>
                <a:gd name="T29" fmla="*/ 21 h 535"/>
                <a:gd name="T30" fmla="*/ 321 w 534"/>
                <a:gd name="T31" fmla="*/ 6 h 535"/>
                <a:gd name="T32" fmla="*/ 267 w 534"/>
                <a:gd name="T33" fmla="*/ 0 h 535"/>
                <a:gd name="T34" fmla="*/ 213 w 534"/>
                <a:gd name="T35" fmla="*/ 6 h 535"/>
                <a:gd name="T36" fmla="*/ 164 w 534"/>
                <a:gd name="T37" fmla="*/ 21 h 535"/>
                <a:gd name="T38" fmla="*/ 118 w 534"/>
                <a:gd name="T39" fmla="*/ 46 h 535"/>
                <a:gd name="T40" fmla="*/ 79 w 534"/>
                <a:gd name="T41" fmla="*/ 79 h 535"/>
                <a:gd name="T42" fmla="*/ 45 w 534"/>
                <a:gd name="T43" fmla="*/ 118 h 535"/>
                <a:gd name="T44" fmla="*/ 21 w 534"/>
                <a:gd name="T45" fmla="*/ 164 h 535"/>
                <a:gd name="T46" fmla="*/ 6 w 534"/>
                <a:gd name="T47" fmla="*/ 214 h 535"/>
                <a:gd name="T48" fmla="*/ 0 w 534"/>
                <a:gd name="T49" fmla="*/ 268 h 535"/>
                <a:gd name="T50" fmla="*/ 6 w 534"/>
                <a:gd name="T51" fmla="*/ 322 h 535"/>
                <a:gd name="T52" fmla="*/ 21 w 534"/>
                <a:gd name="T53" fmla="*/ 373 h 535"/>
                <a:gd name="T54" fmla="*/ 45 w 534"/>
                <a:gd name="T55" fmla="*/ 417 h 535"/>
                <a:gd name="T56" fmla="*/ 79 w 534"/>
                <a:gd name="T57" fmla="*/ 456 h 535"/>
                <a:gd name="T58" fmla="*/ 118 w 534"/>
                <a:gd name="T59" fmla="*/ 489 h 535"/>
                <a:gd name="T60" fmla="*/ 164 w 534"/>
                <a:gd name="T61" fmla="*/ 514 h 535"/>
                <a:gd name="T62" fmla="*/ 213 w 534"/>
                <a:gd name="T63" fmla="*/ 529 h 535"/>
                <a:gd name="T64" fmla="*/ 267 w 534"/>
                <a:gd name="T6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4" h="535">
                  <a:moveTo>
                    <a:pt x="267" y="535"/>
                  </a:moveTo>
                  <a:lnTo>
                    <a:pt x="321" y="529"/>
                  </a:lnTo>
                  <a:lnTo>
                    <a:pt x="371" y="514"/>
                  </a:lnTo>
                  <a:lnTo>
                    <a:pt x="416" y="489"/>
                  </a:lnTo>
                  <a:lnTo>
                    <a:pt x="456" y="456"/>
                  </a:lnTo>
                  <a:lnTo>
                    <a:pt x="489" y="417"/>
                  </a:lnTo>
                  <a:lnTo>
                    <a:pt x="514" y="373"/>
                  </a:lnTo>
                  <a:lnTo>
                    <a:pt x="528" y="322"/>
                  </a:lnTo>
                  <a:lnTo>
                    <a:pt x="534" y="268"/>
                  </a:lnTo>
                  <a:lnTo>
                    <a:pt x="528" y="214"/>
                  </a:lnTo>
                  <a:lnTo>
                    <a:pt x="514" y="164"/>
                  </a:lnTo>
                  <a:lnTo>
                    <a:pt x="489" y="118"/>
                  </a:lnTo>
                  <a:lnTo>
                    <a:pt x="456" y="79"/>
                  </a:lnTo>
                  <a:lnTo>
                    <a:pt x="416" y="46"/>
                  </a:lnTo>
                  <a:lnTo>
                    <a:pt x="371" y="21"/>
                  </a:lnTo>
                  <a:lnTo>
                    <a:pt x="321" y="6"/>
                  </a:lnTo>
                  <a:lnTo>
                    <a:pt x="267" y="0"/>
                  </a:lnTo>
                  <a:lnTo>
                    <a:pt x="213" y="6"/>
                  </a:lnTo>
                  <a:lnTo>
                    <a:pt x="164" y="21"/>
                  </a:lnTo>
                  <a:lnTo>
                    <a:pt x="118" y="46"/>
                  </a:lnTo>
                  <a:lnTo>
                    <a:pt x="79" y="79"/>
                  </a:lnTo>
                  <a:lnTo>
                    <a:pt x="45" y="118"/>
                  </a:lnTo>
                  <a:lnTo>
                    <a:pt x="21" y="164"/>
                  </a:lnTo>
                  <a:lnTo>
                    <a:pt x="6" y="214"/>
                  </a:lnTo>
                  <a:lnTo>
                    <a:pt x="0" y="268"/>
                  </a:lnTo>
                  <a:lnTo>
                    <a:pt x="6" y="322"/>
                  </a:lnTo>
                  <a:lnTo>
                    <a:pt x="21" y="373"/>
                  </a:lnTo>
                  <a:lnTo>
                    <a:pt x="45" y="417"/>
                  </a:lnTo>
                  <a:lnTo>
                    <a:pt x="79" y="456"/>
                  </a:lnTo>
                  <a:lnTo>
                    <a:pt x="118" y="489"/>
                  </a:lnTo>
                  <a:lnTo>
                    <a:pt x="164" y="514"/>
                  </a:lnTo>
                  <a:lnTo>
                    <a:pt x="213" y="529"/>
                  </a:lnTo>
                  <a:lnTo>
                    <a:pt x="267" y="5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4027" y="3020"/>
              <a:ext cx="534" cy="535"/>
            </a:xfrm>
            <a:custGeom>
              <a:avLst/>
              <a:gdLst>
                <a:gd name="T0" fmla="*/ 267 w 534"/>
                <a:gd name="T1" fmla="*/ 535 h 535"/>
                <a:gd name="T2" fmla="*/ 321 w 534"/>
                <a:gd name="T3" fmla="*/ 529 h 535"/>
                <a:gd name="T4" fmla="*/ 370 w 534"/>
                <a:gd name="T5" fmla="*/ 514 h 535"/>
                <a:gd name="T6" fmla="*/ 416 w 534"/>
                <a:gd name="T7" fmla="*/ 489 h 535"/>
                <a:gd name="T8" fmla="*/ 455 w 534"/>
                <a:gd name="T9" fmla="*/ 456 h 535"/>
                <a:gd name="T10" fmla="*/ 489 w 534"/>
                <a:gd name="T11" fmla="*/ 417 h 535"/>
                <a:gd name="T12" fmla="*/ 513 w 534"/>
                <a:gd name="T13" fmla="*/ 373 h 535"/>
                <a:gd name="T14" fmla="*/ 528 w 534"/>
                <a:gd name="T15" fmla="*/ 322 h 535"/>
                <a:gd name="T16" fmla="*/ 534 w 534"/>
                <a:gd name="T17" fmla="*/ 268 h 535"/>
                <a:gd name="T18" fmla="*/ 528 w 534"/>
                <a:gd name="T19" fmla="*/ 214 h 535"/>
                <a:gd name="T20" fmla="*/ 513 w 534"/>
                <a:gd name="T21" fmla="*/ 164 h 535"/>
                <a:gd name="T22" fmla="*/ 489 w 534"/>
                <a:gd name="T23" fmla="*/ 118 h 535"/>
                <a:gd name="T24" fmla="*/ 455 w 534"/>
                <a:gd name="T25" fmla="*/ 79 h 535"/>
                <a:gd name="T26" fmla="*/ 416 w 534"/>
                <a:gd name="T27" fmla="*/ 46 h 535"/>
                <a:gd name="T28" fmla="*/ 370 w 534"/>
                <a:gd name="T29" fmla="*/ 21 h 535"/>
                <a:gd name="T30" fmla="*/ 321 w 534"/>
                <a:gd name="T31" fmla="*/ 6 h 535"/>
                <a:gd name="T32" fmla="*/ 267 w 534"/>
                <a:gd name="T33" fmla="*/ 0 h 535"/>
                <a:gd name="T34" fmla="*/ 213 w 534"/>
                <a:gd name="T35" fmla="*/ 6 h 535"/>
                <a:gd name="T36" fmla="*/ 163 w 534"/>
                <a:gd name="T37" fmla="*/ 21 h 535"/>
                <a:gd name="T38" fmla="*/ 118 w 534"/>
                <a:gd name="T39" fmla="*/ 46 h 535"/>
                <a:gd name="T40" fmla="*/ 78 w 534"/>
                <a:gd name="T41" fmla="*/ 79 h 535"/>
                <a:gd name="T42" fmla="*/ 45 w 534"/>
                <a:gd name="T43" fmla="*/ 118 h 535"/>
                <a:gd name="T44" fmla="*/ 20 w 534"/>
                <a:gd name="T45" fmla="*/ 164 h 535"/>
                <a:gd name="T46" fmla="*/ 6 w 534"/>
                <a:gd name="T47" fmla="*/ 214 h 535"/>
                <a:gd name="T48" fmla="*/ 0 w 534"/>
                <a:gd name="T49" fmla="*/ 268 h 535"/>
                <a:gd name="T50" fmla="*/ 6 w 534"/>
                <a:gd name="T51" fmla="*/ 322 h 535"/>
                <a:gd name="T52" fmla="*/ 20 w 534"/>
                <a:gd name="T53" fmla="*/ 373 h 535"/>
                <a:gd name="T54" fmla="*/ 45 w 534"/>
                <a:gd name="T55" fmla="*/ 417 h 535"/>
                <a:gd name="T56" fmla="*/ 78 w 534"/>
                <a:gd name="T57" fmla="*/ 456 h 535"/>
                <a:gd name="T58" fmla="*/ 118 w 534"/>
                <a:gd name="T59" fmla="*/ 489 h 535"/>
                <a:gd name="T60" fmla="*/ 163 w 534"/>
                <a:gd name="T61" fmla="*/ 514 h 535"/>
                <a:gd name="T62" fmla="*/ 213 w 534"/>
                <a:gd name="T63" fmla="*/ 529 h 535"/>
                <a:gd name="T64" fmla="*/ 267 w 534"/>
                <a:gd name="T6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4" h="535">
                  <a:moveTo>
                    <a:pt x="267" y="535"/>
                  </a:moveTo>
                  <a:lnTo>
                    <a:pt x="321" y="529"/>
                  </a:lnTo>
                  <a:lnTo>
                    <a:pt x="370" y="514"/>
                  </a:lnTo>
                  <a:lnTo>
                    <a:pt x="416" y="489"/>
                  </a:lnTo>
                  <a:lnTo>
                    <a:pt x="455" y="456"/>
                  </a:lnTo>
                  <a:lnTo>
                    <a:pt x="489" y="417"/>
                  </a:lnTo>
                  <a:lnTo>
                    <a:pt x="513" y="373"/>
                  </a:lnTo>
                  <a:lnTo>
                    <a:pt x="528" y="322"/>
                  </a:lnTo>
                  <a:lnTo>
                    <a:pt x="534" y="268"/>
                  </a:lnTo>
                  <a:lnTo>
                    <a:pt x="528" y="214"/>
                  </a:lnTo>
                  <a:lnTo>
                    <a:pt x="513" y="164"/>
                  </a:lnTo>
                  <a:lnTo>
                    <a:pt x="489" y="118"/>
                  </a:lnTo>
                  <a:lnTo>
                    <a:pt x="455" y="79"/>
                  </a:lnTo>
                  <a:lnTo>
                    <a:pt x="416" y="46"/>
                  </a:lnTo>
                  <a:lnTo>
                    <a:pt x="370" y="21"/>
                  </a:lnTo>
                  <a:lnTo>
                    <a:pt x="321" y="6"/>
                  </a:lnTo>
                  <a:lnTo>
                    <a:pt x="267" y="0"/>
                  </a:lnTo>
                  <a:lnTo>
                    <a:pt x="213" y="6"/>
                  </a:lnTo>
                  <a:lnTo>
                    <a:pt x="163" y="21"/>
                  </a:lnTo>
                  <a:lnTo>
                    <a:pt x="118" y="46"/>
                  </a:lnTo>
                  <a:lnTo>
                    <a:pt x="78" y="79"/>
                  </a:lnTo>
                  <a:lnTo>
                    <a:pt x="45" y="118"/>
                  </a:lnTo>
                  <a:lnTo>
                    <a:pt x="20" y="164"/>
                  </a:lnTo>
                  <a:lnTo>
                    <a:pt x="6" y="214"/>
                  </a:lnTo>
                  <a:lnTo>
                    <a:pt x="0" y="268"/>
                  </a:lnTo>
                  <a:lnTo>
                    <a:pt x="6" y="322"/>
                  </a:lnTo>
                  <a:lnTo>
                    <a:pt x="20" y="373"/>
                  </a:lnTo>
                  <a:lnTo>
                    <a:pt x="45" y="417"/>
                  </a:lnTo>
                  <a:lnTo>
                    <a:pt x="78" y="456"/>
                  </a:lnTo>
                  <a:lnTo>
                    <a:pt x="118" y="489"/>
                  </a:lnTo>
                  <a:lnTo>
                    <a:pt x="163" y="514"/>
                  </a:lnTo>
                  <a:lnTo>
                    <a:pt x="213" y="529"/>
                  </a:lnTo>
                  <a:lnTo>
                    <a:pt x="267" y="5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80" y="2734"/>
              <a:ext cx="4860" cy="122"/>
            </a:xfrm>
            <a:custGeom>
              <a:avLst/>
              <a:gdLst>
                <a:gd name="T0" fmla="*/ 4004 w 4860"/>
                <a:gd name="T1" fmla="*/ 0 h 122"/>
                <a:gd name="T2" fmla="*/ 3716 w 4860"/>
                <a:gd name="T3" fmla="*/ 0 h 122"/>
                <a:gd name="T4" fmla="*/ 3663 w 4860"/>
                <a:gd name="T5" fmla="*/ 0 h 122"/>
                <a:gd name="T6" fmla="*/ 3377 w 4860"/>
                <a:gd name="T7" fmla="*/ 0 h 122"/>
                <a:gd name="T8" fmla="*/ 3143 w 4860"/>
                <a:gd name="T9" fmla="*/ 0 h 122"/>
                <a:gd name="T10" fmla="*/ 2855 w 4860"/>
                <a:gd name="T11" fmla="*/ 0 h 122"/>
                <a:gd name="T12" fmla="*/ 2801 w 4860"/>
                <a:gd name="T13" fmla="*/ 0 h 122"/>
                <a:gd name="T14" fmla="*/ 2517 w 4860"/>
                <a:gd name="T15" fmla="*/ 0 h 122"/>
                <a:gd name="T16" fmla="*/ 1796 w 4860"/>
                <a:gd name="T17" fmla="*/ 0 h 122"/>
                <a:gd name="T18" fmla="*/ 1510 w 4860"/>
                <a:gd name="T19" fmla="*/ 0 h 122"/>
                <a:gd name="T20" fmla="*/ 1456 w 4860"/>
                <a:gd name="T21" fmla="*/ 0 h 122"/>
                <a:gd name="T22" fmla="*/ 1170 w 4860"/>
                <a:gd name="T23" fmla="*/ 0 h 122"/>
                <a:gd name="T24" fmla="*/ 936 w 4860"/>
                <a:gd name="T25" fmla="*/ 0 h 122"/>
                <a:gd name="T26" fmla="*/ 648 w 4860"/>
                <a:gd name="T27" fmla="*/ 0 h 122"/>
                <a:gd name="T28" fmla="*/ 594 w 4860"/>
                <a:gd name="T29" fmla="*/ 0 h 122"/>
                <a:gd name="T30" fmla="*/ 308 w 4860"/>
                <a:gd name="T31" fmla="*/ 0 h 122"/>
                <a:gd name="T32" fmla="*/ 0 w 4860"/>
                <a:gd name="T33" fmla="*/ 4 h 122"/>
                <a:gd name="T34" fmla="*/ 0 w 4860"/>
                <a:gd name="T35" fmla="*/ 21 h 122"/>
                <a:gd name="T36" fmla="*/ 0 w 4860"/>
                <a:gd name="T37" fmla="*/ 46 h 122"/>
                <a:gd name="T38" fmla="*/ 0 w 4860"/>
                <a:gd name="T39" fmla="*/ 79 h 122"/>
                <a:gd name="T40" fmla="*/ 0 w 4860"/>
                <a:gd name="T41" fmla="*/ 116 h 122"/>
                <a:gd name="T42" fmla="*/ 4860 w 4860"/>
                <a:gd name="T43" fmla="*/ 122 h 122"/>
                <a:gd name="T44" fmla="*/ 4850 w 4860"/>
                <a:gd name="T45" fmla="*/ 0 h 122"/>
                <a:gd name="T46" fmla="*/ 4841 w 4860"/>
                <a:gd name="T47" fmla="*/ 0 h 122"/>
                <a:gd name="T48" fmla="*/ 4817 w 4860"/>
                <a:gd name="T49" fmla="*/ 0 h 122"/>
                <a:gd name="T50" fmla="*/ 4783 w 4860"/>
                <a:gd name="T51" fmla="*/ 0 h 122"/>
                <a:gd name="T52" fmla="*/ 4744 w 4860"/>
                <a:gd name="T53" fmla="*/ 0 h 122"/>
                <a:gd name="T54" fmla="*/ 4705 w 4860"/>
                <a:gd name="T55" fmla="*/ 0 h 122"/>
                <a:gd name="T56" fmla="*/ 4672 w 4860"/>
                <a:gd name="T57" fmla="*/ 0 h 122"/>
                <a:gd name="T58" fmla="*/ 4647 w 4860"/>
                <a:gd name="T59" fmla="*/ 0 h 122"/>
                <a:gd name="T60" fmla="*/ 4636 w 4860"/>
                <a:gd name="T61" fmla="*/ 0 h 122"/>
                <a:gd name="T62" fmla="*/ 4004 w 4860"/>
                <a:gd name="T6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60" h="122">
                  <a:moveTo>
                    <a:pt x="4004" y="0"/>
                  </a:moveTo>
                  <a:lnTo>
                    <a:pt x="3716" y="0"/>
                  </a:lnTo>
                  <a:lnTo>
                    <a:pt x="3663" y="0"/>
                  </a:lnTo>
                  <a:lnTo>
                    <a:pt x="3377" y="0"/>
                  </a:lnTo>
                  <a:lnTo>
                    <a:pt x="3143" y="0"/>
                  </a:lnTo>
                  <a:lnTo>
                    <a:pt x="2855" y="0"/>
                  </a:lnTo>
                  <a:lnTo>
                    <a:pt x="2801" y="0"/>
                  </a:lnTo>
                  <a:lnTo>
                    <a:pt x="2517" y="0"/>
                  </a:lnTo>
                  <a:lnTo>
                    <a:pt x="1796" y="0"/>
                  </a:lnTo>
                  <a:lnTo>
                    <a:pt x="1510" y="0"/>
                  </a:lnTo>
                  <a:lnTo>
                    <a:pt x="1456" y="0"/>
                  </a:lnTo>
                  <a:lnTo>
                    <a:pt x="1170" y="0"/>
                  </a:lnTo>
                  <a:lnTo>
                    <a:pt x="936" y="0"/>
                  </a:lnTo>
                  <a:lnTo>
                    <a:pt x="648" y="0"/>
                  </a:lnTo>
                  <a:lnTo>
                    <a:pt x="594" y="0"/>
                  </a:lnTo>
                  <a:lnTo>
                    <a:pt x="308" y="0"/>
                  </a:lnTo>
                  <a:lnTo>
                    <a:pt x="0" y="4"/>
                  </a:lnTo>
                  <a:lnTo>
                    <a:pt x="0" y="21"/>
                  </a:lnTo>
                  <a:lnTo>
                    <a:pt x="0" y="46"/>
                  </a:lnTo>
                  <a:lnTo>
                    <a:pt x="0" y="79"/>
                  </a:lnTo>
                  <a:lnTo>
                    <a:pt x="0" y="116"/>
                  </a:lnTo>
                  <a:lnTo>
                    <a:pt x="4860" y="122"/>
                  </a:lnTo>
                  <a:lnTo>
                    <a:pt x="4850" y="0"/>
                  </a:lnTo>
                  <a:lnTo>
                    <a:pt x="4841" y="0"/>
                  </a:lnTo>
                  <a:lnTo>
                    <a:pt x="4817" y="0"/>
                  </a:lnTo>
                  <a:lnTo>
                    <a:pt x="4783" y="0"/>
                  </a:lnTo>
                  <a:lnTo>
                    <a:pt x="4744" y="0"/>
                  </a:lnTo>
                  <a:lnTo>
                    <a:pt x="4705" y="0"/>
                  </a:lnTo>
                  <a:lnTo>
                    <a:pt x="4672" y="0"/>
                  </a:lnTo>
                  <a:lnTo>
                    <a:pt x="4647" y="0"/>
                  </a:lnTo>
                  <a:lnTo>
                    <a:pt x="4636" y="0"/>
                  </a:lnTo>
                  <a:lnTo>
                    <a:pt x="400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432" y="2900"/>
              <a:ext cx="4962" cy="464"/>
            </a:xfrm>
            <a:custGeom>
              <a:avLst/>
              <a:gdLst>
                <a:gd name="T0" fmla="*/ 4908 w 4962"/>
                <a:gd name="T1" fmla="*/ 298 h 464"/>
                <a:gd name="T2" fmla="*/ 4962 w 4962"/>
                <a:gd name="T3" fmla="*/ 421 h 464"/>
                <a:gd name="T4" fmla="*/ 4786 w 4962"/>
                <a:gd name="T5" fmla="*/ 462 h 464"/>
                <a:gd name="T6" fmla="*/ 4183 w 4962"/>
                <a:gd name="T7" fmla="*/ 388 h 464"/>
                <a:gd name="T8" fmla="*/ 4158 w 4962"/>
                <a:gd name="T9" fmla="*/ 265 h 464"/>
                <a:gd name="T10" fmla="*/ 4088 w 4962"/>
                <a:gd name="T11" fmla="*/ 166 h 464"/>
                <a:gd name="T12" fmla="*/ 3986 w 4962"/>
                <a:gd name="T13" fmla="*/ 99 h 464"/>
                <a:gd name="T14" fmla="*/ 3862 w 4962"/>
                <a:gd name="T15" fmla="*/ 75 h 464"/>
                <a:gd name="T16" fmla="*/ 3740 w 4962"/>
                <a:gd name="T17" fmla="*/ 99 h 464"/>
                <a:gd name="T18" fmla="*/ 3640 w 4962"/>
                <a:gd name="T19" fmla="*/ 166 h 464"/>
                <a:gd name="T20" fmla="*/ 3572 w 4962"/>
                <a:gd name="T21" fmla="*/ 265 h 464"/>
                <a:gd name="T22" fmla="*/ 3547 w 4962"/>
                <a:gd name="T23" fmla="*/ 388 h 464"/>
                <a:gd name="T24" fmla="*/ 3547 w 4962"/>
                <a:gd name="T25" fmla="*/ 433 h 464"/>
                <a:gd name="T26" fmla="*/ 3547 w 4962"/>
                <a:gd name="T27" fmla="*/ 460 h 464"/>
                <a:gd name="T28" fmla="*/ 3524 w 4962"/>
                <a:gd name="T29" fmla="*/ 460 h 464"/>
                <a:gd name="T30" fmla="*/ 3458 w 4962"/>
                <a:gd name="T31" fmla="*/ 460 h 464"/>
                <a:gd name="T32" fmla="*/ 3358 w 4962"/>
                <a:gd name="T33" fmla="*/ 460 h 464"/>
                <a:gd name="T34" fmla="*/ 3228 w 4962"/>
                <a:gd name="T35" fmla="*/ 460 h 464"/>
                <a:gd name="T36" fmla="*/ 3073 w 4962"/>
                <a:gd name="T37" fmla="*/ 460 h 464"/>
                <a:gd name="T38" fmla="*/ 2901 w 4962"/>
                <a:gd name="T39" fmla="*/ 460 h 464"/>
                <a:gd name="T40" fmla="*/ 2716 w 4962"/>
                <a:gd name="T41" fmla="*/ 460 h 464"/>
                <a:gd name="T42" fmla="*/ 2526 w 4962"/>
                <a:gd name="T43" fmla="*/ 460 h 464"/>
                <a:gd name="T44" fmla="*/ 2335 w 4962"/>
                <a:gd name="T45" fmla="*/ 462 h 464"/>
                <a:gd name="T46" fmla="*/ 2151 w 4962"/>
                <a:gd name="T47" fmla="*/ 462 h 464"/>
                <a:gd name="T48" fmla="*/ 1977 w 4962"/>
                <a:gd name="T49" fmla="*/ 462 h 464"/>
                <a:gd name="T50" fmla="*/ 1823 w 4962"/>
                <a:gd name="T51" fmla="*/ 462 h 464"/>
                <a:gd name="T52" fmla="*/ 1693 w 4962"/>
                <a:gd name="T53" fmla="*/ 462 h 464"/>
                <a:gd name="T54" fmla="*/ 1591 w 4962"/>
                <a:gd name="T55" fmla="*/ 462 h 464"/>
                <a:gd name="T56" fmla="*/ 1527 w 4962"/>
                <a:gd name="T57" fmla="*/ 462 h 464"/>
                <a:gd name="T58" fmla="*/ 1504 w 4962"/>
                <a:gd name="T59" fmla="*/ 462 h 464"/>
                <a:gd name="T60" fmla="*/ 1504 w 4962"/>
                <a:gd name="T61" fmla="*/ 452 h 464"/>
                <a:gd name="T62" fmla="*/ 1502 w 4962"/>
                <a:gd name="T63" fmla="*/ 388 h 464"/>
                <a:gd name="T64" fmla="*/ 1473 w 4962"/>
                <a:gd name="T65" fmla="*/ 265 h 464"/>
                <a:gd name="T66" fmla="*/ 1407 w 4962"/>
                <a:gd name="T67" fmla="*/ 166 h 464"/>
                <a:gd name="T68" fmla="*/ 1309 w 4962"/>
                <a:gd name="T69" fmla="*/ 99 h 464"/>
                <a:gd name="T70" fmla="*/ 1187 w 4962"/>
                <a:gd name="T71" fmla="*/ 75 h 464"/>
                <a:gd name="T72" fmla="*/ 1065 w 4962"/>
                <a:gd name="T73" fmla="*/ 99 h 464"/>
                <a:gd name="T74" fmla="*/ 965 w 4962"/>
                <a:gd name="T75" fmla="*/ 166 h 464"/>
                <a:gd name="T76" fmla="*/ 897 w 4962"/>
                <a:gd name="T77" fmla="*/ 265 h 464"/>
                <a:gd name="T78" fmla="*/ 872 w 4962"/>
                <a:gd name="T79" fmla="*/ 388 h 464"/>
                <a:gd name="T80" fmla="*/ 872 w 4962"/>
                <a:gd name="T81" fmla="*/ 433 h 464"/>
                <a:gd name="T82" fmla="*/ 872 w 4962"/>
                <a:gd name="T83" fmla="*/ 464 h 464"/>
                <a:gd name="T84" fmla="*/ 835 w 4962"/>
                <a:gd name="T85" fmla="*/ 464 h 464"/>
                <a:gd name="T86" fmla="*/ 735 w 4962"/>
                <a:gd name="T87" fmla="*/ 464 h 464"/>
                <a:gd name="T88" fmla="*/ 595 w 4962"/>
                <a:gd name="T89" fmla="*/ 464 h 464"/>
                <a:gd name="T90" fmla="*/ 435 w 4962"/>
                <a:gd name="T91" fmla="*/ 464 h 464"/>
                <a:gd name="T92" fmla="*/ 276 w 4962"/>
                <a:gd name="T93" fmla="*/ 464 h 464"/>
                <a:gd name="T94" fmla="*/ 137 w 4962"/>
                <a:gd name="T95" fmla="*/ 464 h 464"/>
                <a:gd name="T96" fmla="*/ 37 w 4962"/>
                <a:gd name="T97" fmla="*/ 464 h 464"/>
                <a:gd name="T98" fmla="*/ 0 w 4962"/>
                <a:gd name="T99" fmla="*/ 464 h 464"/>
                <a:gd name="T100" fmla="*/ 48 w 4962"/>
                <a:gd name="T101" fmla="*/ 323 h 464"/>
                <a:gd name="T102" fmla="*/ 48 w 4962"/>
                <a:gd name="T103" fmla="*/ 213 h 464"/>
                <a:gd name="T104" fmla="*/ 48 w 4962"/>
                <a:gd name="T105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62" h="464">
                  <a:moveTo>
                    <a:pt x="4908" y="0"/>
                  </a:moveTo>
                  <a:lnTo>
                    <a:pt x="4908" y="298"/>
                  </a:lnTo>
                  <a:lnTo>
                    <a:pt x="4962" y="298"/>
                  </a:lnTo>
                  <a:lnTo>
                    <a:pt x="4962" y="421"/>
                  </a:lnTo>
                  <a:lnTo>
                    <a:pt x="4825" y="421"/>
                  </a:lnTo>
                  <a:lnTo>
                    <a:pt x="4786" y="462"/>
                  </a:lnTo>
                  <a:lnTo>
                    <a:pt x="4183" y="460"/>
                  </a:lnTo>
                  <a:lnTo>
                    <a:pt x="4183" y="388"/>
                  </a:lnTo>
                  <a:lnTo>
                    <a:pt x="4177" y="323"/>
                  </a:lnTo>
                  <a:lnTo>
                    <a:pt x="4158" y="265"/>
                  </a:lnTo>
                  <a:lnTo>
                    <a:pt x="4127" y="211"/>
                  </a:lnTo>
                  <a:lnTo>
                    <a:pt x="4088" y="166"/>
                  </a:lnTo>
                  <a:lnTo>
                    <a:pt x="4040" y="129"/>
                  </a:lnTo>
                  <a:lnTo>
                    <a:pt x="3986" y="99"/>
                  </a:lnTo>
                  <a:lnTo>
                    <a:pt x="3926" y="81"/>
                  </a:lnTo>
                  <a:lnTo>
                    <a:pt x="3862" y="75"/>
                  </a:lnTo>
                  <a:lnTo>
                    <a:pt x="3798" y="81"/>
                  </a:lnTo>
                  <a:lnTo>
                    <a:pt x="3740" y="99"/>
                  </a:lnTo>
                  <a:lnTo>
                    <a:pt x="3686" y="129"/>
                  </a:lnTo>
                  <a:lnTo>
                    <a:pt x="3640" y="166"/>
                  </a:lnTo>
                  <a:lnTo>
                    <a:pt x="3601" y="211"/>
                  </a:lnTo>
                  <a:lnTo>
                    <a:pt x="3572" y="265"/>
                  </a:lnTo>
                  <a:lnTo>
                    <a:pt x="3553" y="323"/>
                  </a:lnTo>
                  <a:lnTo>
                    <a:pt x="3547" y="388"/>
                  </a:lnTo>
                  <a:lnTo>
                    <a:pt x="3547" y="408"/>
                  </a:lnTo>
                  <a:lnTo>
                    <a:pt x="3547" y="433"/>
                  </a:lnTo>
                  <a:lnTo>
                    <a:pt x="3547" y="452"/>
                  </a:lnTo>
                  <a:lnTo>
                    <a:pt x="3547" y="460"/>
                  </a:lnTo>
                  <a:lnTo>
                    <a:pt x="3541" y="460"/>
                  </a:lnTo>
                  <a:lnTo>
                    <a:pt x="3524" y="460"/>
                  </a:lnTo>
                  <a:lnTo>
                    <a:pt x="3495" y="460"/>
                  </a:lnTo>
                  <a:lnTo>
                    <a:pt x="3458" y="460"/>
                  </a:lnTo>
                  <a:lnTo>
                    <a:pt x="3412" y="460"/>
                  </a:lnTo>
                  <a:lnTo>
                    <a:pt x="3358" y="460"/>
                  </a:lnTo>
                  <a:lnTo>
                    <a:pt x="3296" y="460"/>
                  </a:lnTo>
                  <a:lnTo>
                    <a:pt x="3228" y="460"/>
                  </a:lnTo>
                  <a:lnTo>
                    <a:pt x="3151" y="460"/>
                  </a:lnTo>
                  <a:lnTo>
                    <a:pt x="3073" y="460"/>
                  </a:lnTo>
                  <a:lnTo>
                    <a:pt x="2988" y="460"/>
                  </a:lnTo>
                  <a:lnTo>
                    <a:pt x="2901" y="460"/>
                  </a:lnTo>
                  <a:lnTo>
                    <a:pt x="2809" y="460"/>
                  </a:lnTo>
                  <a:lnTo>
                    <a:pt x="2716" y="460"/>
                  </a:lnTo>
                  <a:lnTo>
                    <a:pt x="2621" y="460"/>
                  </a:lnTo>
                  <a:lnTo>
                    <a:pt x="2526" y="460"/>
                  </a:lnTo>
                  <a:lnTo>
                    <a:pt x="2428" y="462"/>
                  </a:lnTo>
                  <a:lnTo>
                    <a:pt x="2335" y="462"/>
                  </a:lnTo>
                  <a:lnTo>
                    <a:pt x="2242" y="462"/>
                  </a:lnTo>
                  <a:lnTo>
                    <a:pt x="2151" y="462"/>
                  </a:lnTo>
                  <a:lnTo>
                    <a:pt x="2061" y="462"/>
                  </a:lnTo>
                  <a:lnTo>
                    <a:pt x="1977" y="462"/>
                  </a:lnTo>
                  <a:lnTo>
                    <a:pt x="1898" y="462"/>
                  </a:lnTo>
                  <a:lnTo>
                    <a:pt x="1823" y="462"/>
                  </a:lnTo>
                  <a:lnTo>
                    <a:pt x="1755" y="462"/>
                  </a:lnTo>
                  <a:lnTo>
                    <a:pt x="1693" y="462"/>
                  </a:lnTo>
                  <a:lnTo>
                    <a:pt x="1639" y="462"/>
                  </a:lnTo>
                  <a:lnTo>
                    <a:pt x="1591" y="462"/>
                  </a:lnTo>
                  <a:lnTo>
                    <a:pt x="1554" y="462"/>
                  </a:lnTo>
                  <a:lnTo>
                    <a:pt x="1527" y="462"/>
                  </a:lnTo>
                  <a:lnTo>
                    <a:pt x="1510" y="462"/>
                  </a:lnTo>
                  <a:lnTo>
                    <a:pt x="1504" y="462"/>
                  </a:lnTo>
                  <a:lnTo>
                    <a:pt x="1504" y="460"/>
                  </a:lnTo>
                  <a:lnTo>
                    <a:pt x="1504" y="452"/>
                  </a:lnTo>
                  <a:lnTo>
                    <a:pt x="1504" y="429"/>
                  </a:lnTo>
                  <a:lnTo>
                    <a:pt x="1502" y="388"/>
                  </a:lnTo>
                  <a:lnTo>
                    <a:pt x="1494" y="323"/>
                  </a:lnTo>
                  <a:lnTo>
                    <a:pt x="1473" y="265"/>
                  </a:lnTo>
                  <a:lnTo>
                    <a:pt x="1444" y="211"/>
                  </a:lnTo>
                  <a:lnTo>
                    <a:pt x="1407" y="166"/>
                  </a:lnTo>
                  <a:lnTo>
                    <a:pt x="1361" y="129"/>
                  </a:lnTo>
                  <a:lnTo>
                    <a:pt x="1309" y="99"/>
                  </a:lnTo>
                  <a:lnTo>
                    <a:pt x="1249" y="81"/>
                  </a:lnTo>
                  <a:lnTo>
                    <a:pt x="1187" y="75"/>
                  </a:lnTo>
                  <a:lnTo>
                    <a:pt x="1123" y="81"/>
                  </a:lnTo>
                  <a:lnTo>
                    <a:pt x="1065" y="99"/>
                  </a:lnTo>
                  <a:lnTo>
                    <a:pt x="1011" y="129"/>
                  </a:lnTo>
                  <a:lnTo>
                    <a:pt x="965" y="166"/>
                  </a:lnTo>
                  <a:lnTo>
                    <a:pt x="926" y="211"/>
                  </a:lnTo>
                  <a:lnTo>
                    <a:pt x="897" y="265"/>
                  </a:lnTo>
                  <a:lnTo>
                    <a:pt x="878" y="323"/>
                  </a:lnTo>
                  <a:lnTo>
                    <a:pt x="872" y="388"/>
                  </a:lnTo>
                  <a:lnTo>
                    <a:pt x="872" y="408"/>
                  </a:lnTo>
                  <a:lnTo>
                    <a:pt x="872" y="433"/>
                  </a:lnTo>
                  <a:lnTo>
                    <a:pt x="872" y="454"/>
                  </a:lnTo>
                  <a:lnTo>
                    <a:pt x="872" y="464"/>
                  </a:lnTo>
                  <a:lnTo>
                    <a:pt x="862" y="464"/>
                  </a:lnTo>
                  <a:lnTo>
                    <a:pt x="835" y="464"/>
                  </a:lnTo>
                  <a:lnTo>
                    <a:pt x="791" y="464"/>
                  </a:lnTo>
                  <a:lnTo>
                    <a:pt x="735" y="464"/>
                  </a:lnTo>
                  <a:lnTo>
                    <a:pt x="669" y="464"/>
                  </a:lnTo>
                  <a:lnTo>
                    <a:pt x="595" y="464"/>
                  </a:lnTo>
                  <a:lnTo>
                    <a:pt x="516" y="464"/>
                  </a:lnTo>
                  <a:lnTo>
                    <a:pt x="435" y="464"/>
                  </a:lnTo>
                  <a:lnTo>
                    <a:pt x="354" y="464"/>
                  </a:lnTo>
                  <a:lnTo>
                    <a:pt x="276" y="464"/>
                  </a:lnTo>
                  <a:lnTo>
                    <a:pt x="201" y="464"/>
                  </a:lnTo>
                  <a:lnTo>
                    <a:pt x="137" y="464"/>
                  </a:lnTo>
                  <a:lnTo>
                    <a:pt x="81" y="464"/>
                  </a:lnTo>
                  <a:lnTo>
                    <a:pt x="37" y="464"/>
                  </a:lnTo>
                  <a:lnTo>
                    <a:pt x="10" y="464"/>
                  </a:lnTo>
                  <a:lnTo>
                    <a:pt x="0" y="464"/>
                  </a:lnTo>
                  <a:lnTo>
                    <a:pt x="0" y="323"/>
                  </a:lnTo>
                  <a:lnTo>
                    <a:pt x="48" y="323"/>
                  </a:lnTo>
                  <a:lnTo>
                    <a:pt x="48" y="292"/>
                  </a:lnTo>
                  <a:lnTo>
                    <a:pt x="48" y="213"/>
                  </a:lnTo>
                  <a:lnTo>
                    <a:pt x="48" y="110"/>
                  </a:lnTo>
                  <a:lnTo>
                    <a:pt x="48" y="0"/>
                  </a:lnTo>
                  <a:lnTo>
                    <a:pt x="4908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rgbClr val="9999FF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5150" y="2340"/>
              <a:ext cx="180" cy="394"/>
            </a:xfrm>
            <a:custGeom>
              <a:avLst/>
              <a:gdLst>
                <a:gd name="T0" fmla="*/ 0 w 180"/>
                <a:gd name="T1" fmla="*/ 0 h 394"/>
                <a:gd name="T2" fmla="*/ 147 w 180"/>
                <a:gd name="T3" fmla="*/ 394 h 394"/>
                <a:gd name="T4" fmla="*/ 180 w 180"/>
                <a:gd name="T5" fmla="*/ 394 h 394"/>
                <a:gd name="T6" fmla="*/ 35 w 180"/>
                <a:gd name="T7" fmla="*/ 0 h 394"/>
                <a:gd name="T8" fmla="*/ 0 w 180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394">
                  <a:moveTo>
                    <a:pt x="0" y="0"/>
                  </a:moveTo>
                  <a:lnTo>
                    <a:pt x="147" y="394"/>
                  </a:lnTo>
                  <a:lnTo>
                    <a:pt x="180" y="394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480" y="2160"/>
              <a:ext cx="4817" cy="578"/>
            </a:xfrm>
            <a:custGeom>
              <a:avLst/>
              <a:gdLst>
                <a:gd name="T0" fmla="*/ 4052 w 4817"/>
                <a:gd name="T1" fmla="*/ 560 h 578"/>
                <a:gd name="T2" fmla="*/ 4087 w 4817"/>
                <a:gd name="T3" fmla="*/ 504 h 578"/>
                <a:gd name="T4" fmla="*/ 4083 w 4817"/>
                <a:gd name="T5" fmla="*/ 236 h 578"/>
                <a:gd name="T6" fmla="*/ 4038 w 4817"/>
                <a:gd name="T7" fmla="*/ 187 h 578"/>
                <a:gd name="T8" fmla="*/ 3716 w 4817"/>
                <a:gd name="T9" fmla="*/ 574 h 578"/>
                <a:gd name="T10" fmla="*/ 3360 w 4817"/>
                <a:gd name="T11" fmla="*/ 182 h 578"/>
                <a:gd name="T12" fmla="*/ 3306 w 4817"/>
                <a:gd name="T13" fmla="*/ 222 h 578"/>
                <a:gd name="T14" fmla="*/ 3292 w 4817"/>
                <a:gd name="T15" fmla="*/ 485 h 578"/>
                <a:gd name="T16" fmla="*/ 3317 w 4817"/>
                <a:gd name="T17" fmla="*/ 547 h 578"/>
                <a:gd name="T18" fmla="*/ 3377 w 4817"/>
                <a:gd name="T19" fmla="*/ 574 h 578"/>
                <a:gd name="T20" fmla="*/ 3190 w 4817"/>
                <a:gd name="T21" fmla="*/ 560 h 578"/>
                <a:gd name="T22" fmla="*/ 3225 w 4817"/>
                <a:gd name="T23" fmla="*/ 504 h 578"/>
                <a:gd name="T24" fmla="*/ 3221 w 4817"/>
                <a:gd name="T25" fmla="*/ 236 h 578"/>
                <a:gd name="T26" fmla="*/ 3176 w 4817"/>
                <a:gd name="T27" fmla="*/ 187 h 578"/>
                <a:gd name="T28" fmla="*/ 2855 w 4817"/>
                <a:gd name="T29" fmla="*/ 574 h 578"/>
                <a:gd name="T30" fmla="*/ 2500 w 4817"/>
                <a:gd name="T31" fmla="*/ 182 h 578"/>
                <a:gd name="T32" fmla="*/ 2446 w 4817"/>
                <a:gd name="T33" fmla="*/ 222 h 578"/>
                <a:gd name="T34" fmla="*/ 2432 w 4817"/>
                <a:gd name="T35" fmla="*/ 485 h 578"/>
                <a:gd name="T36" fmla="*/ 2457 w 4817"/>
                <a:gd name="T37" fmla="*/ 547 h 578"/>
                <a:gd name="T38" fmla="*/ 2517 w 4817"/>
                <a:gd name="T39" fmla="*/ 574 h 578"/>
                <a:gd name="T40" fmla="*/ 1844 w 4817"/>
                <a:gd name="T41" fmla="*/ 560 h 578"/>
                <a:gd name="T42" fmla="*/ 1881 w 4817"/>
                <a:gd name="T43" fmla="*/ 504 h 578"/>
                <a:gd name="T44" fmla="*/ 1877 w 4817"/>
                <a:gd name="T45" fmla="*/ 236 h 578"/>
                <a:gd name="T46" fmla="*/ 1829 w 4817"/>
                <a:gd name="T47" fmla="*/ 187 h 578"/>
                <a:gd name="T48" fmla="*/ 1510 w 4817"/>
                <a:gd name="T49" fmla="*/ 574 h 578"/>
                <a:gd name="T50" fmla="*/ 1154 w 4817"/>
                <a:gd name="T51" fmla="*/ 182 h 578"/>
                <a:gd name="T52" fmla="*/ 1100 w 4817"/>
                <a:gd name="T53" fmla="*/ 222 h 578"/>
                <a:gd name="T54" fmla="*/ 1085 w 4817"/>
                <a:gd name="T55" fmla="*/ 485 h 578"/>
                <a:gd name="T56" fmla="*/ 1110 w 4817"/>
                <a:gd name="T57" fmla="*/ 547 h 578"/>
                <a:gd name="T58" fmla="*/ 1170 w 4817"/>
                <a:gd name="T59" fmla="*/ 574 h 578"/>
                <a:gd name="T60" fmla="*/ 984 w 4817"/>
                <a:gd name="T61" fmla="*/ 560 h 578"/>
                <a:gd name="T62" fmla="*/ 1019 w 4817"/>
                <a:gd name="T63" fmla="*/ 504 h 578"/>
                <a:gd name="T64" fmla="*/ 1015 w 4817"/>
                <a:gd name="T65" fmla="*/ 236 h 578"/>
                <a:gd name="T66" fmla="*/ 969 w 4817"/>
                <a:gd name="T67" fmla="*/ 187 h 578"/>
                <a:gd name="T68" fmla="*/ 648 w 4817"/>
                <a:gd name="T69" fmla="*/ 574 h 578"/>
                <a:gd name="T70" fmla="*/ 292 w 4817"/>
                <a:gd name="T71" fmla="*/ 182 h 578"/>
                <a:gd name="T72" fmla="*/ 238 w 4817"/>
                <a:gd name="T73" fmla="*/ 222 h 578"/>
                <a:gd name="T74" fmla="*/ 223 w 4817"/>
                <a:gd name="T75" fmla="*/ 485 h 578"/>
                <a:gd name="T76" fmla="*/ 248 w 4817"/>
                <a:gd name="T77" fmla="*/ 547 h 578"/>
                <a:gd name="T78" fmla="*/ 308 w 4817"/>
                <a:gd name="T79" fmla="*/ 574 h 578"/>
                <a:gd name="T80" fmla="*/ 18 w 4817"/>
                <a:gd name="T81" fmla="*/ 367 h 578"/>
                <a:gd name="T82" fmla="*/ 116 w 4817"/>
                <a:gd name="T83" fmla="*/ 23 h 578"/>
                <a:gd name="T84" fmla="*/ 292 w 4817"/>
                <a:gd name="T85" fmla="*/ 0 h 578"/>
                <a:gd name="T86" fmla="*/ 758 w 4817"/>
                <a:gd name="T87" fmla="*/ 0 h 578"/>
                <a:gd name="T88" fmla="*/ 1450 w 4817"/>
                <a:gd name="T89" fmla="*/ 0 h 578"/>
                <a:gd name="T90" fmla="*/ 2270 w 4817"/>
                <a:gd name="T91" fmla="*/ 0 h 578"/>
                <a:gd name="T92" fmla="*/ 3114 w 4817"/>
                <a:gd name="T93" fmla="*/ 0 h 578"/>
                <a:gd name="T94" fmla="*/ 3878 w 4817"/>
                <a:gd name="T95" fmla="*/ 0 h 578"/>
                <a:gd name="T96" fmla="*/ 4458 w 4817"/>
                <a:gd name="T97" fmla="*/ 0 h 578"/>
                <a:gd name="T98" fmla="*/ 4750 w 4817"/>
                <a:gd name="T99" fmla="*/ 0 h 578"/>
                <a:gd name="T100" fmla="*/ 4815 w 4817"/>
                <a:gd name="T101" fmla="*/ 50 h 578"/>
                <a:gd name="T102" fmla="*/ 4798 w 4817"/>
                <a:gd name="T103" fmla="*/ 131 h 578"/>
                <a:gd name="T104" fmla="*/ 4728 w 4817"/>
                <a:gd name="T105" fmla="*/ 168 h 578"/>
                <a:gd name="T106" fmla="*/ 4678 w 4817"/>
                <a:gd name="T107" fmla="*/ 180 h 578"/>
                <a:gd name="T108" fmla="*/ 4638 w 4817"/>
                <a:gd name="T109" fmla="*/ 180 h 578"/>
                <a:gd name="T110" fmla="*/ 4634 w 4817"/>
                <a:gd name="T111" fmla="*/ 512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17" h="578">
                  <a:moveTo>
                    <a:pt x="4004" y="574"/>
                  </a:moveTo>
                  <a:lnTo>
                    <a:pt x="4021" y="572"/>
                  </a:lnTo>
                  <a:lnTo>
                    <a:pt x="4038" y="568"/>
                  </a:lnTo>
                  <a:lnTo>
                    <a:pt x="4052" y="560"/>
                  </a:lnTo>
                  <a:lnTo>
                    <a:pt x="4065" y="547"/>
                  </a:lnTo>
                  <a:lnTo>
                    <a:pt x="4075" y="535"/>
                  </a:lnTo>
                  <a:lnTo>
                    <a:pt x="4083" y="520"/>
                  </a:lnTo>
                  <a:lnTo>
                    <a:pt x="4087" y="504"/>
                  </a:lnTo>
                  <a:lnTo>
                    <a:pt x="4089" y="485"/>
                  </a:lnTo>
                  <a:lnTo>
                    <a:pt x="4089" y="272"/>
                  </a:lnTo>
                  <a:lnTo>
                    <a:pt x="4087" y="253"/>
                  </a:lnTo>
                  <a:lnTo>
                    <a:pt x="4083" y="236"/>
                  </a:lnTo>
                  <a:lnTo>
                    <a:pt x="4075" y="222"/>
                  </a:lnTo>
                  <a:lnTo>
                    <a:pt x="4065" y="207"/>
                  </a:lnTo>
                  <a:lnTo>
                    <a:pt x="4052" y="197"/>
                  </a:lnTo>
                  <a:lnTo>
                    <a:pt x="4038" y="187"/>
                  </a:lnTo>
                  <a:lnTo>
                    <a:pt x="4021" y="182"/>
                  </a:lnTo>
                  <a:lnTo>
                    <a:pt x="4004" y="180"/>
                  </a:lnTo>
                  <a:lnTo>
                    <a:pt x="3716" y="180"/>
                  </a:lnTo>
                  <a:lnTo>
                    <a:pt x="3716" y="574"/>
                  </a:lnTo>
                  <a:lnTo>
                    <a:pt x="3663" y="574"/>
                  </a:lnTo>
                  <a:lnTo>
                    <a:pt x="3663" y="180"/>
                  </a:lnTo>
                  <a:lnTo>
                    <a:pt x="3377" y="180"/>
                  </a:lnTo>
                  <a:lnTo>
                    <a:pt x="3360" y="182"/>
                  </a:lnTo>
                  <a:lnTo>
                    <a:pt x="3344" y="187"/>
                  </a:lnTo>
                  <a:lnTo>
                    <a:pt x="3329" y="197"/>
                  </a:lnTo>
                  <a:lnTo>
                    <a:pt x="3317" y="207"/>
                  </a:lnTo>
                  <a:lnTo>
                    <a:pt x="3306" y="222"/>
                  </a:lnTo>
                  <a:lnTo>
                    <a:pt x="3298" y="236"/>
                  </a:lnTo>
                  <a:lnTo>
                    <a:pt x="3294" y="253"/>
                  </a:lnTo>
                  <a:lnTo>
                    <a:pt x="3292" y="272"/>
                  </a:lnTo>
                  <a:lnTo>
                    <a:pt x="3292" y="485"/>
                  </a:lnTo>
                  <a:lnTo>
                    <a:pt x="3294" y="504"/>
                  </a:lnTo>
                  <a:lnTo>
                    <a:pt x="3298" y="520"/>
                  </a:lnTo>
                  <a:lnTo>
                    <a:pt x="3306" y="535"/>
                  </a:lnTo>
                  <a:lnTo>
                    <a:pt x="3317" y="547"/>
                  </a:lnTo>
                  <a:lnTo>
                    <a:pt x="3329" y="560"/>
                  </a:lnTo>
                  <a:lnTo>
                    <a:pt x="3344" y="568"/>
                  </a:lnTo>
                  <a:lnTo>
                    <a:pt x="3360" y="572"/>
                  </a:lnTo>
                  <a:lnTo>
                    <a:pt x="3377" y="574"/>
                  </a:lnTo>
                  <a:lnTo>
                    <a:pt x="3143" y="574"/>
                  </a:lnTo>
                  <a:lnTo>
                    <a:pt x="3159" y="572"/>
                  </a:lnTo>
                  <a:lnTo>
                    <a:pt x="3176" y="568"/>
                  </a:lnTo>
                  <a:lnTo>
                    <a:pt x="3190" y="560"/>
                  </a:lnTo>
                  <a:lnTo>
                    <a:pt x="3203" y="547"/>
                  </a:lnTo>
                  <a:lnTo>
                    <a:pt x="3213" y="535"/>
                  </a:lnTo>
                  <a:lnTo>
                    <a:pt x="3221" y="520"/>
                  </a:lnTo>
                  <a:lnTo>
                    <a:pt x="3225" y="504"/>
                  </a:lnTo>
                  <a:lnTo>
                    <a:pt x="3228" y="485"/>
                  </a:lnTo>
                  <a:lnTo>
                    <a:pt x="3228" y="272"/>
                  </a:lnTo>
                  <a:lnTo>
                    <a:pt x="3225" y="253"/>
                  </a:lnTo>
                  <a:lnTo>
                    <a:pt x="3221" y="236"/>
                  </a:lnTo>
                  <a:lnTo>
                    <a:pt x="3213" y="222"/>
                  </a:lnTo>
                  <a:lnTo>
                    <a:pt x="3203" y="207"/>
                  </a:lnTo>
                  <a:lnTo>
                    <a:pt x="3190" y="197"/>
                  </a:lnTo>
                  <a:lnTo>
                    <a:pt x="3176" y="187"/>
                  </a:lnTo>
                  <a:lnTo>
                    <a:pt x="3159" y="182"/>
                  </a:lnTo>
                  <a:lnTo>
                    <a:pt x="3143" y="180"/>
                  </a:lnTo>
                  <a:lnTo>
                    <a:pt x="2855" y="180"/>
                  </a:lnTo>
                  <a:lnTo>
                    <a:pt x="2855" y="574"/>
                  </a:lnTo>
                  <a:lnTo>
                    <a:pt x="2801" y="574"/>
                  </a:lnTo>
                  <a:lnTo>
                    <a:pt x="2801" y="180"/>
                  </a:lnTo>
                  <a:lnTo>
                    <a:pt x="2517" y="180"/>
                  </a:lnTo>
                  <a:lnTo>
                    <a:pt x="2500" y="182"/>
                  </a:lnTo>
                  <a:lnTo>
                    <a:pt x="2484" y="187"/>
                  </a:lnTo>
                  <a:lnTo>
                    <a:pt x="2469" y="197"/>
                  </a:lnTo>
                  <a:lnTo>
                    <a:pt x="2457" y="207"/>
                  </a:lnTo>
                  <a:lnTo>
                    <a:pt x="2446" y="222"/>
                  </a:lnTo>
                  <a:lnTo>
                    <a:pt x="2438" y="236"/>
                  </a:lnTo>
                  <a:lnTo>
                    <a:pt x="2434" y="253"/>
                  </a:lnTo>
                  <a:lnTo>
                    <a:pt x="2432" y="272"/>
                  </a:lnTo>
                  <a:lnTo>
                    <a:pt x="2432" y="485"/>
                  </a:lnTo>
                  <a:lnTo>
                    <a:pt x="2434" y="504"/>
                  </a:lnTo>
                  <a:lnTo>
                    <a:pt x="2438" y="520"/>
                  </a:lnTo>
                  <a:lnTo>
                    <a:pt x="2446" y="535"/>
                  </a:lnTo>
                  <a:lnTo>
                    <a:pt x="2457" y="547"/>
                  </a:lnTo>
                  <a:lnTo>
                    <a:pt x="2469" y="560"/>
                  </a:lnTo>
                  <a:lnTo>
                    <a:pt x="2484" y="568"/>
                  </a:lnTo>
                  <a:lnTo>
                    <a:pt x="2500" y="572"/>
                  </a:lnTo>
                  <a:lnTo>
                    <a:pt x="2517" y="574"/>
                  </a:lnTo>
                  <a:lnTo>
                    <a:pt x="1796" y="574"/>
                  </a:lnTo>
                  <a:lnTo>
                    <a:pt x="1812" y="572"/>
                  </a:lnTo>
                  <a:lnTo>
                    <a:pt x="1829" y="568"/>
                  </a:lnTo>
                  <a:lnTo>
                    <a:pt x="1844" y="560"/>
                  </a:lnTo>
                  <a:lnTo>
                    <a:pt x="1858" y="547"/>
                  </a:lnTo>
                  <a:lnTo>
                    <a:pt x="1868" y="535"/>
                  </a:lnTo>
                  <a:lnTo>
                    <a:pt x="1877" y="520"/>
                  </a:lnTo>
                  <a:lnTo>
                    <a:pt x="1881" y="504"/>
                  </a:lnTo>
                  <a:lnTo>
                    <a:pt x="1883" y="485"/>
                  </a:lnTo>
                  <a:lnTo>
                    <a:pt x="1883" y="272"/>
                  </a:lnTo>
                  <a:lnTo>
                    <a:pt x="1881" y="253"/>
                  </a:lnTo>
                  <a:lnTo>
                    <a:pt x="1877" y="236"/>
                  </a:lnTo>
                  <a:lnTo>
                    <a:pt x="1868" y="222"/>
                  </a:lnTo>
                  <a:lnTo>
                    <a:pt x="1858" y="207"/>
                  </a:lnTo>
                  <a:lnTo>
                    <a:pt x="1844" y="197"/>
                  </a:lnTo>
                  <a:lnTo>
                    <a:pt x="1829" y="187"/>
                  </a:lnTo>
                  <a:lnTo>
                    <a:pt x="1812" y="182"/>
                  </a:lnTo>
                  <a:lnTo>
                    <a:pt x="1796" y="180"/>
                  </a:lnTo>
                  <a:lnTo>
                    <a:pt x="1510" y="180"/>
                  </a:lnTo>
                  <a:lnTo>
                    <a:pt x="1510" y="574"/>
                  </a:lnTo>
                  <a:lnTo>
                    <a:pt x="1456" y="574"/>
                  </a:lnTo>
                  <a:lnTo>
                    <a:pt x="1456" y="180"/>
                  </a:lnTo>
                  <a:lnTo>
                    <a:pt x="1170" y="180"/>
                  </a:lnTo>
                  <a:lnTo>
                    <a:pt x="1154" y="182"/>
                  </a:lnTo>
                  <a:lnTo>
                    <a:pt x="1137" y="187"/>
                  </a:lnTo>
                  <a:lnTo>
                    <a:pt x="1123" y="197"/>
                  </a:lnTo>
                  <a:lnTo>
                    <a:pt x="1110" y="207"/>
                  </a:lnTo>
                  <a:lnTo>
                    <a:pt x="1100" y="222"/>
                  </a:lnTo>
                  <a:lnTo>
                    <a:pt x="1091" y="236"/>
                  </a:lnTo>
                  <a:lnTo>
                    <a:pt x="1087" y="253"/>
                  </a:lnTo>
                  <a:lnTo>
                    <a:pt x="1085" y="272"/>
                  </a:lnTo>
                  <a:lnTo>
                    <a:pt x="1085" y="485"/>
                  </a:lnTo>
                  <a:lnTo>
                    <a:pt x="1087" y="504"/>
                  </a:lnTo>
                  <a:lnTo>
                    <a:pt x="1091" y="520"/>
                  </a:lnTo>
                  <a:lnTo>
                    <a:pt x="1100" y="535"/>
                  </a:lnTo>
                  <a:lnTo>
                    <a:pt x="1110" y="547"/>
                  </a:lnTo>
                  <a:lnTo>
                    <a:pt x="1123" y="560"/>
                  </a:lnTo>
                  <a:lnTo>
                    <a:pt x="1137" y="568"/>
                  </a:lnTo>
                  <a:lnTo>
                    <a:pt x="1154" y="572"/>
                  </a:lnTo>
                  <a:lnTo>
                    <a:pt x="1170" y="574"/>
                  </a:lnTo>
                  <a:lnTo>
                    <a:pt x="936" y="574"/>
                  </a:lnTo>
                  <a:lnTo>
                    <a:pt x="953" y="572"/>
                  </a:lnTo>
                  <a:lnTo>
                    <a:pt x="969" y="568"/>
                  </a:lnTo>
                  <a:lnTo>
                    <a:pt x="984" y="560"/>
                  </a:lnTo>
                  <a:lnTo>
                    <a:pt x="996" y="547"/>
                  </a:lnTo>
                  <a:lnTo>
                    <a:pt x="1007" y="535"/>
                  </a:lnTo>
                  <a:lnTo>
                    <a:pt x="1015" y="520"/>
                  </a:lnTo>
                  <a:lnTo>
                    <a:pt x="1019" y="504"/>
                  </a:lnTo>
                  <a:lnTo>
                    <a:pt x="1021" y="485"/>
                  </a:lnTo>
                  <a:lnTo>
                    <a:pt x="1021" y="272"/>
                  </a:lnTo>
                  <a:lnTo>
                    <a:pt x="1019" y="253"/>
                  </a:lnTo>
                  <a:lnTo>
                    <a:pt x="1015" y="236"/>
                  </a:lnTo>
                  <a:lnTo>
                    <a:pt x="1007" y="222"/>
                  </a:lnTo>
                  <a:lnTo>
                    <a:pt x="996" y="207"/>
                  </a:lnTo>
                  <a:lnTo>
                    <a:pt x="984" y="197"/>
                  </a:lnTo>
                  <a:lnTo>
                    <a:pt x="969" y="187"/>
                  </a:lnTo>
                  <a:lnTo>
                    <a:pt x="953" y="182"/>
                  </a:lnTo>
                  <a:lnTo>
                    <a:pt x="936" y="180"/>
                  </a:lnTo>
                  <a:lnTo>
                    <a:pt x="648" y="180"/>
                  </a:lnTo>
                  <a:lnTo>
                    <a:pt x="648" y="574"/>
                  </a:lnTo>
                  <a:lnTo>
                    <a:pt x="594" y="574"/>
                  </a:lnTo>
                  <a:lnTo>
                    <a:pt x="594" y="180"/>
                  </a:lnTo>
                  <a:lnTo>
                    <a:pt x="308" y="180"/>
                  </a:lnTo>
                  <a:lnTo>
                    <a:pt x="292" y="182"/>
                  </a:lnTo>
                  <a:lnTo>
                    <a:pt x="275" y="187"/>
                  </a:lnTo>
                  <a:lnTo>
                    <a:pt x="261" y="197"/>
                  </a:lnTo>
                  <a:lnTo>
                    <a:pt x="248" y="207"/>
                  </a:lnTo>
                  <a:lnTo>
                    <a:pt x="238" y="222"/>
                  </a:lnTo>
                  <a:lnTo>
                    <a:pt x="230" y="236"/>
                  </a:lnTo>
                  <a:lnTo>
                    <a:pt x="225" y="253"/>
                  </a:lnTo>
                  <a:lnTo>
                    <a:pt x="223" y="272"/>
                  </a:lnTo>
                  <a:lnTo>
                    <a:pt x="223" y="485"/>
                  </a:lnTo>
                  <a:lnTo>
                    <a:pt x="225" y="504"/>
                  </a:lnTo>
                  <a:lnTo>
                    <a:pt x="230" y="520"/>
                  </a:lnTo>
                  <a:lnTo>
                    <a:pt x="238" y="535"/>
                  </a:lnTo>
                  <a:lnTo>
                    <a:pt x="248" y="547"/>
                  </a:lnTo>
                  <a:lnTo>
                    <a:pt x="261" y="560"/>
                  </a:lnTo>
                  <a:lnTo>
                    <a:pt x="275" y="568"/>
                  </a:lnTo>
                  <a:lnTo>
                    <a:pt x="292" y="572"/>
                  </a:lnTo>
                  <a:lnTo>
                    <a:pt x="308" y="574"/>
                  </a:lnTo>
                  <a:lnTo>
                    <a:pt x="0" y="578"/>
                  </a:lnTo>
                  <a:lnTo>
                    <a:pt x="2" y="535"/>
                  </a:lnTo>
                  <a:lnTo>
                    <a:pt x="8" y="460"/>
                  </a:lnTo>
                  <a:lnTo>
                    <a:pt x="18" y="367"/>
                  </a:lnTo>
                  <a:lnTo>
                    <a:pt x="35" y="263"/>
                  </a:lnTo>
                  <a:lnTo>
                    <a:pt x="56" y="166"/>
                  </a:lnTo>
                  <a:lnTo>
                    <a:pt x="83" y="81"/>
                  </a:lnTo>
                  <a:lnTo>
                    <a:pt x="116" y="23"/>
                  </a:lnTo>
                  <a:lnTo>
                    <a:pt x="157" y="0"/>
                  </a:lnTo>
                  <a:lnTo>
                    <a:pt x="178" y="0"/>
                  </a:lnTo>
                  <a:lnTo>
                    <a:pt x="225" y="0"/>
                  </a:lnTo>
                  <a:lnTo>
                    <a:pt x="292" y="0"/>
                  </a:lnTo>
                  <a:lnTo>
                    <a:pt x="381" y="0"/>
                  </a:lnTo>
                  <a:lnTo>
                    <a:pt x="489" y="0"/>
                  </a:lnTo>
                  <a:lnTo>
                    <a:pt x="615" y="0"/>
                  </a:lnTo>
                  <a:lnTo>
                    <a:pt x="758" y="0"/>
                  </a:lnTo>
                  <a:lnTo>
                    <a:pt x="913" y="0"/>
                  </a:lnTo>
                  <a:lnTo>
                    <a:pt x="1081" y="0"/>
                  </a:lnTo>
                  <a:lnTo>
                    <a:pt x="1261" y="0"/>
                  </a:lnTo>
                  <a:lnTo>
                    <a:pt x="1450" y="0"/>
                  </a:lnTo>
                  <a:lnTo>
                    <a:pt x="1649" y="0"/>
                  </a:lnTo>
                  <a:lnTo>
                    <a:pt x="1852" y="0"/>
                  </a:lnTo>
                  <a:lnTo>
                    <a:pt x="2059" y="0"/>
                  </a:lnTo>
                  <a:lnTo>
                    <a:pt x="2270" y="0"/>
                  </a:lnTo>
                  <a:lnTo>
                    <a:pt x="2484" y="0"/>
                  </a:lnTo>
                  <a:lnTo>
                    <a:pt x="2697" y="0"/>
                  </a:lnTo>
                  <a:lnTo>
                    <a:pt x="2906" y="0"/>
                  </a:lnTo>
                  <a:lnTo>
                    <a:pt x="3114" y="0"/>
                  </a:lnTo>
                  <a:lnTo>
                    <a:pt x="3317" y="0"/>
                  </a:lnTo>
                  <a:lnTo>
                    <a:pt x="3513" y="0"/>
                  </a:lnTo>
                  <a:lnTo>
                    <a:pt x="3700" y="0"/>
                  </a:lnTo>
                  <a:lnTo>
                    <a:pt x="3878" y="0"/>
                  </a:lnTo>
                  <a:lnTo>
                    <a:pt x="4044" y="0"/>
                  </a:lnTo>
                  <a:lnTo>
                    <a:pt x="4197" y="0"/>
                  </a:lnTo>
                  <a:lnTo>
                    <a:pt x="4336" y="0"/>
                  </a:lnTo>
                  <a:lnTo>
                    <a:pt x="4458" y="0"/>
                  </a:lnTo>
                  <a:lnTo>
                    <a:pt x="4562" y="0"/>
                  </a:lnTo>
                  <a:lnTo>
                    <a:pt x="4647" y="0"/>
                  </a:lnTo>
                  <a:lnTo>
                    <a:pt x="4709" y="0"/>
                  </a:lnTo>
                  <a:lnTo>
                    <a:pt x="4750" y="0"/>
                  </a:lnTo>
                  <a:lnTo>
                    <a:pt x="4767" y="0"/>
                  </a:lnTo>
                  <a:lnTo>
                    <a:pt x="4792" y="6"/>
                  </a:lnTo>
                  <a:lnTo>
                    <a:pt x="4806" y="23"/>
                  </a:lnTo>
                  <a:lnTo>
                    <a:pt x="4815" y="50"/>
                  </a:lnTo>
                  <a:lnTo>
                    <a:pt x="4817" y="87"/>
                  </a:lnTo>
                  <a:lnTo>
                    <a:pt x="4815" y="106"/>
                  </a:lnTo>
                  <a:lnTo>
                    <a:pt x="4808" y="118"/>
                  </a:lnTo>
                  <a:lnTo>
                    <a:pt x="4798" y="131"/>
                  </a:lnTo>
                  <a:lnTo>
                    <a:pt x="4783" y="139"/>
                  </a:lnTo>
                  <a:lnTo>
                    <a:pt x="4767" y="147"/>
                  </a:lnTo>
                  <a:lnTo>
                    <a:pt x="4748" y="158"/>
                  </a:lnTo>
                  <a:lnTo>
                    <a:pt x="4728" y="168"/>
                  </a:lnTo>
                  <a:lnTo>
                    <a:pt x="4705" y="180"/>
                  </a:lnTo>
                  <a:lnTo>
                    <a:pt x="4699" y="180"/>
                  </a:lnTo>
                  <a:lnTo>
                    <a:pt x="4690" y="180"/>
                  </a:lnTo>
                  <a:lnTo>
                    <a:pt x="4678" y="180"/>
                  </a:lnTo>
                  <a:lnTo>
                    <a:pt x="4667" y="180"/>
                  </a:lnTo>
                  <a:lnTo>
                    <a:pt x="4655" y="180"/>
                  </a:lnTo>
                  <a:lnTo>
                    <a:pt x="4645" y="180"/>
                  </a:lnTo>
                  <a:lnTo>
                    <a:pt x="4638" y="180"/>
                  </a:lnTo>
                  <a:lnTo>
                    <a:pt x="4636" y="180"/>
                  </a:lnTo>
                  <a:lnTo>
                    <a:pt x="4636" y="243"/>
                  </a:lnTo>
                  <a:lnTo>
                    <a:pt x="4634" y="377"/>
                  </a:lnTo>
                  <a:lnTo>
                    <a:pt x="4634" y="512"/>
                  </a:lnTo>
                  <a:lnTo>
                    <a:pt x="4636" y="574"/>
                  </a:lnTo>
                  <a:lnTo>
                    <a:pt x="4004" y="57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439" y="3109"/>
              <a:ext cx="360" cy="359"/>
            </a:xfrm>
            <a:custGeom>
              <a:avLst/>
              <a:gdLst>
                <a:gd name="T0" fmla="*/ 180 w 360"/>
                <a:gd name="T1" fmla="*/ 359 h 359"/>
                <a:gd name="T2" fmla="*/ 217 w 360"/>
                <a:gd name="T3" fmla="*/ 355 h 359"/>
                <a:gd name="T4" fmla="*/ 251 w 360"/>
                <a:gd name="T5" fmla="*/ 344 h 359"/>
                <a:gd name="T6" fmla="*/ 282 w 360"/>
                <a:gd name="T7" fmla="*/ 328 h 359"/>
                <a:gd name="T8" fmla="*/ 309 w 360"/>
                <a:gd name="T9" fmla="*/ 305 h 359"/>
                <a:gd name="T10" fmla="*/ 329 w 360"/>
                <a:gd name="T11" fmla="*/ 280 h 359"/>
                <a:gd name="T12" fmla="*/ 346 w 360"/>
                <a:gd name="T13" fmla="*/ 249 h 359"/>
                <a:gd name="T14" fmla="*/ 356 w 360"/>
                <a:gd name="T15" fmla="*/ 216 h 359"/>
                <a:gd name="T16" fmla="*/ 360 w 360"/>
                <a:gd name="T17" fmla="*/ 179 h 359"/>
                <a:gd name="T18" fmla="*/ 356 w 360"/>
                <a:gd name="T19" fmla="*/ 143 h 359"/>
                <a:gd name="T20" fmla="*/ 346 w 360"/>
                <a:gd name="T21" fmla="*/ 108 h 359"/>
                <a:gd name="T22" fmla="*/ 329 w 360"/>
                <a:gd name="T23" fmla="*/ 79 h 359"/>
                <a:gd name="T24" fmla="*/ 309 w 360"/>
                <a:gd name="T25" fmla="*/ 52 h 359"/>
                <a:gd name="T26" fmla="*/ 282 w 360"/>
                <a:gd name="T27" fmla="*/ 31 h 359"/>
                <a:gd name="T28" fmla="*/ 251 w 360"/>
                <a:gd name="T29" fmla="*/ 15 h 359"/>
                <a:gd name="T30" fmla="*/ 217 w 360"/>
                <a:gd name="T31" fmla="*/ 4 h 359"/>
                <a:gd name="T32" fmla="*/ 180 w 360"/>
                <a:gd name="T33" fmla="*/ 0 h 359"/>
                <a:gd name="T34" fmla="*/ 143 w 360"/>
                <a:gd name="T35" fmla="*/ 4 h 359"/>
                <a:gd name="T36" fmla="*/ 110 w 360"/>
                <a:gd name="T37" fmla="*/ 15 h 359"/>
                <a:gd name="T38" fmla="*/ 79 w 360"/>
                <a:gd name="T39" fmla="*/ 31 h 359"/>
                <a:gd name="T40" fmla="*/ 54 w 360"/>
                <a:gd name="T41" fmla="*/ 52 h 359"/>
                <a:gd name="T42" fmla="*/ 31 w 360"/>
                <a:gd name="T43" fmla="*/ 79 h 359"/>
                <a:gd name="T44" fmla="*/ 14 w 360"/>
                <a:gd name="T45" fmla="*/ 108 h 359"/>
                <a:gd name="T46" fmla="*/ 4 w 360"/>
                <a:gd name="T47" fmla="*/ 143 h 359"/>
                <a:gd name="T48" fmla="*/ 0 w 360"/>
                <a:gd name="T49" fmla="*/ 179 h 359"/>
                <a:gd name="T50" fmla="*/ 4 w 360"/>
                <a:gd name="T51" fmla="*/ 216 h 359"/>
                <a:gd name="T52" fmla="*/ 14 w 360"/>
                <a:gd name="T53" fmla="*/ 249 h 359"/>
                <a:gd name="T54" fmla="*/ 31 w 360"/>
                <a:gd name="T55" fmla="*/ 280 h 359"/>
                <a:gd name="T56" fmla="*/ 54 w 360"/>
                <a:gd name="T57" fmla="*/ 305 h 359"/>
                <a:gd name="T58" fmla="*/ 79 w 360"/>
                <a:gd name="T59" fmla="*/ 328 h 359"/>
                <a:gd name="T60" fmla="*/ 110 w 360"/>
                <a:gd name="T61" fmla="*/ 344 h 359"/>
                <a:gd name="T62" fmla="*/ 143 w 360"/>
                <a:gd name="T63" fmla="*/ 355 h 359"/>
                <a:gd name="T64" fmla="*/ 180 w 360"/>
                <a:gd name="T65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0" h="359">
                  <a:moveTo>
                    <a:pt x="180" y="359"/>
                  </a:moveTo>
                  <a:lnTo>
                    <a:pt x="217" y="355"/>
                  </a:lnTo>
                  <a:lnTo>
                    <a:pt x="251" y="344"/>
                  </a:lnTo>
                  <a:lnTo>
                    <a:pt x="282" y="328"/>
                  </a:lnTo>
                  <a:lnTo>
                    <a:pt x="309" y="305"/>
                  </a:lnTo>
                  <a:lnTo>
                    <a:pt x="329" y="280"/>
                  </a:lnTo>
                  <a:lnTo>
                    <a:pt x="346" y="249"/>
                  </a:lnTo>
                  <a:lnTo>
                    <a:pt x="356" y="216"/>
                  </a:lnTo>
                  <a:lnTo>
                    <a:pt x="360" y="179"/>
                  </a:lnTo>
                  <a:lnTo>
                    <a:pt x="356" y="143"/>
                  </a:lnTo>
                  <a:lnTo>
                    <a:pt x="346" y="108"/>
                  </a:lnTo>
                  <a:lnTo>
                    <a:pt x="329" y="79"/>
                  </a:lnTo>
                  <a:lnTo>
                    <a:pt x="309" y="52"/>
                  </a:lnTo>
                  <a:lnTo>
                    <a:pt x="282" y="31"/>
                  </a:lnTo>
                  <a:lnTo>
                    <a:pt x="251" y="15"/>
                  </a:lnTo>
                  <a:lnTo>
                    <a:pt x="217" y="4"/>
                  </a:lnTo>
                  <a:lnTo>
                    <a:pt x="180" y="0"/>
                  </a:lnTo>
                  <a:lnTo>
                    <a:pt x="143" y="4"/>
                  </a:lnTo>
                  <a:lnTo>
                    <a:pt x="110" y="15"/>
                  </a:lnTo>
                  <a:lnTo>
                    <a:pt x="79" y="31"/>
                  </a:lnTo>
                  <a:lnTo>
                    <a:pt x="54" y="52"/>
                  </a:lnTo>
                  <a:lnTo>
                    <a:pt x="31" y="79"/>
                  </a:lnTo>
                  <a:lnTo>
                    <a:pt x="14" y="108"/>
                  </a:lnTo>
                  <a:lnTo>
                    <a:pt x="4" y="143"/>
                  </a:lnTo>
                  <a:lnTo>
                    <a:pt x="0" y="179"/>
                  </a:lnTo>
                  <a:lnTo>
                    <a:pt x="4" y="216"/>
                  </a:lnTo>
                  <a:lnTo>
                    <a:pt x="14" y="249"/>
                  </a:lnTo>
                  <a:lnTo>
                    <a:pt x="31" y="280"/>
                  </a:lnTo>
                  <a:lnTo>
                    <a:pt x="54" y="305"/>
                  </a:lnTo>
                  <a:lnTo>
                    <a:pt x="79" y="328"/>
                  </a:lnTo>
                  <a:lnTo>
                    <a:pt x="110" y="344"/>
                  </a:lnTo>
                  <a:lnTo>
                    <a:pt x="143" y="355"/>
                  </a:lnTo>
                  <a:lnTo>
                    <a:pt x="180" y="3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4114" y="3109"/>
              <a:ext cx="358" cy="359"/>
            </a:xfrm>
            <a:custGeom>
              <a:avLst/>
              <a:gdLst>
                <a:gd name="T0" fmla="*/ 180 w 358"/>
                <a:gd name="T1" fmla="*/ 359 h 359"/>
                <a:gd name="T2" fmla="*/ 215 w 358"/>
                <a:gd name="T3" fmla="*/ 355 h 359"/>
                <a:gd name="T4" fmla="*/ 250 w 358"/>
                <a:gd name="T5" fmla="*/ 344 h 359"/>
                <a:gd name="T6" fmla="*/ 279 w 358"/>
                <a:gd name="T7" fmla="*/ 328 h 359"/>
                <a:gd name="T8" fmla="*/ 306 w 358"/>
                <a:gd name="T9" fmla="*/ 305 h 359"/>
                <a:gd name="T10" fmla="*/ 327 w 358"/>
                <a:gd name="T11" fmla="*/ 280 h 359"/>
                <a:gd name="T12" fmla="*/ 344 w 358"/>
                <a:gd name="T13" fmla="*/ 249 h 359"/>
                <a:gd name="T14" fmla="*/ 354 w 358"/>
                <a:gd name="T15" fmla="*/ 216 h 359"/>
                <a:gd name="T16" fmla="*/ 358 w 358"/>
                <a:gd name="T17" fmla="*/ 179 h 359"/>
                <a:gd name="T18" fmla="*/ 354 w 358"/>
                <a:gd name="T19" fmla="*/ 143 h 359"/>
                <a:gd name="T20" fmla="*/ 344 w 358"/>
                <a:gd name="T21" fmla="*/ 108 h 359"/>
                <a:gd name="T22" fmla="*/ 327 w 358"/>
                <a:gd name="T23" fmla="*/ 79 h 359"/>
                <a:gd name="T24" fmla="*/ 306 w 358"/>
                <a:gd name="T25" fmla="*/ 52 h 359"/>
                <a:gd name="T26" fmla="*/ 279 w 358"/>
                <a:gd name="T27" fmla="*/ 31 h 359"/>
                <a:gd name="T28" fmla="*/ 250 w 358"/>
                <a:gd name="T29" fmla="*/ 15 h 359"/>
                <a:gd name="T30" fmla="*/ 215 w 358"/>
                <a:gd name="T31" fmla="*/ 4 h 359"/>
                <a:gd name="T32" fmla="*/ 180 w 358"/>
                <a:gd name="T33" fmla="*/ 0 h 359"/>
                <a:gd name="T34" fmla="*/ 143 w 358"/>
                <a:gd name="T35" fmla="*/ 4 h 359"/>
                <a:gd name="T36" fmla="*/ 109 w 358"/>
                <a:gd name="T37" fmla="*/ 15 h 359"/>
                <a:gd name="T38" fmla="*/ 78 w 358"/>
                <a:gd name="T39" fmla="*/ 31 h 359"/>
                <a:gd name="T40" fmla="*/ 53 w 358"/>
                <a:gd name="T41" fmla="*/ 52 h 359"/>
                <a:gd name="T42" fmla="*/ 31 w 358"/>
                <a:gd name="T43" fmla="*/ 79 h 359"/>
                <a:gd name="T44" fmla="*/ 14 w 358"/>
                <a:gd name="T45" fmla="*/ 108 h 359"/>
                <a:gd name="T46" fmla="*/ 4 w 358"/>
                <a:gd name="T47" fmla="*/ 143 h 359"/>
                <a:gd name="T48" fmla="*/ 0 w 358"/>
                <a:gd name="T49" fmla="*/ 179 h 359"/>
                <a:gd name="T50" fmla="*/ 4 w 358"/>
                <a:gd name="T51" fmla="*/ 216 h 359"/>
                <a:gd name="T52" fmla="*/ 14 w 358"/>
                <a:gd name="T53" fmla="*/ 249 h 359"/>
                <a:gd name="T54" fmla="*/ 31 w 358"/>
                <a:gd name="T55" fmla="*/ 280 h 359"/>
                <a:gd name="T56" fmla="*/ 53 w 358"/>
                <a:gd name="T57" fmla="*/ 305 h 359"/>
                <a:gd name="T58" fmla="*/ 78 w 358"/>
                <a:gd name="T59" fmla="*/ 328 h 359"/>
                <a:gd name="T60" fmla="*/ 109 w 358"/>
                <a:gd name="T61" fmla="*/ 344 h 359"/>
                <a:gd name="T62" fmla="*/ 143 w 358"/>
                <a:gd name="T63" fmla="*/ 355 h 359"/>
                <a:gd name="T64" fmla="*/ 180 w 358"/>
                <a:gd name="T65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8" h="359">
                  <a:moveTo>
                    <a:pt x="180" y="359"/>
                  </a:moveTo>
                  <a:lnTo>
                    <a:pt x="215" y="355"/>
                  </a:lnTo>
                  <a:lnTo>
                    <a:pt x="250" y="344"/>
                  </a:lnTo>
                  <a:lnTo>
                    <a:pt x="279" y="328"/>
                  </a:lnTo>
                  <a:lnTo>
                    <a:pt x="306" y="305"/>
                  </a:lnTo>
                  <a:lnTo>
                    <a:pt x="327" y="280"/>
                  </a:lnTo>
                  <a:lnTo>
                    <a:pt x="344" y="249"/>
                  </a:lnTo>
                  <a:lnTo>
                    <a:pt x="354" y="216"/>
                  </a:lnTo>
                  <a:lnTo>
                    <a:pt x="358" y="179"/>
                  </a:lnTo>
                  <a:lnTo>
                    <a:pt x="354" y="143"/>
                  </a:lnTo>
                  <a:lnTo>
                    <a:pt x="344" y="108"/>
                  </a:lnTo>
                  <a:lnTo>
                    <a:pt x="327" y="79"/>
                  </a:lnTo>
                  <a:lnTo>
                    <a:pt x="306" y="52"/>
                  </a:lnTo>
                  <a:lnTo>
                    <a:pt x="279" y="31"/>
                  </a:lnTo>
                  <a:lnTo>
                    <a:pt x="250" y="15"/>
                  </a:lnTo>
                  <a:lnTo>
                    <a:pt x="215" y="4"/>
                  </a:lnTo>
                  <a:lnTo>
                    <a:pt x="180" y="0"/>
                  </a:lnTo>
                  <a:lnTo>
                    <a:pt x="143" y="4"/>
                  </a:lnTo>
                  <a:lnTo>
                    <a:pt x="109" y="15"/>
                  </a:lnTo>
                  <a:lnTo>
                    <a:pt x="78" y="31"/>
                  </a:lnTo>
                  <a:lnTo>
                    <a:pt x="53" y="52"/>
                  </a:lnTo>
                  <a:lnTo>
                    <a:pt x="31" y="79"/>
                  </a:lnTo>
                  <a:lnTo>
                    <a:pt x="14" y="108"/>
                  </a:lnTo>
                  <a:lnTo>
                    <a:pt x="4" y="143"/>
                  </a:lnTo>
                  <a:lnTo>
                    <a:pt x="0" y="179"/>
                  </a:lnTo>
                  <a:lnTo>
                    <a:pt x="4" y="216"/>
                  </a:lnTo>
                  <a:lnTo>
                    <a:pt x="14" y="249"/>
                  </a:lnTo>
                  <a:lnTo>
                    <a:pt x="31" y="280"/>
                  </a:lnTo>
                  <a:lnTo>
                    <a:pt x="53" y="305"/>
                  </a:lnTo>
                  <a:lnTo>
                    <a:pt x="78" y="328"/>
                  </a:lnTo>
                  <a:lnTo>
                    <a:pt x="109" y="344"/>
                  </a:lnTo>
                  <a:lnTo>
                    <a:pt x="143" y="355"/>
                  </a:lnTo>
                  <a:lnTo>
                    <a:pt x="180" y="3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480" y="2850"/>
              <a:ext cx="4860" cy="50"/>
            </a:xfrm>
            <a:custGeom>
              <a:avLst/>
              <a:gdLst>
                <a:gd name="T0" fmla="*/ 0 w 4860"/>
                <a:gd name="T1" fmla="*/ 50 h 50"/>
                <a:gd name="T2" fmla="*/ 0 w 4860"/>
                <a:gd name="T3" fmla="*/ 38 h 50"/>
                <a:gd name="T4" fmla="*/ 0 w 4860"/>
                <a:gd name="T5" fmla="*/ 25 h 50"/>
                <a:gd name="T6" fmla="*/ 0 w 4860"/>
                <a:gd name="T7" fmla="*/ 13 h 50"/>
                <a:gd name="T8" fmla="*/ 0 w 4860"/>
                <a:gd name="T9" fmla="*/ 0 h 50"/>
                <a:gd name="T10" fmla="*/ 4860 w 4860"/>
                <a:gd name="T11" fmla="*/ 6 h 50"/>
                <a:gd name="T12" fmla="*/ 4860 w 4860"/>
                <a:gd name="T13" fmla="*/ 50 h 50"/>
                <a:gd name="T14" fmla="*/ 0 w 4860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0" h="50">
                  <a:moveTo>
                    <a:pt x="0" y="50"/>
                  </a:moveTo>
                  <a:lnTo>
                    <a:pt x="0" y="38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60" y="6"/>
                  </a:lnTo>
                  <a:lnTo>
                    <a:pt x="486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57" y="3248"/>
              <a:ext cx="91" cy="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525" y="2929"/>
              <a:ext cx="58" cy="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5203" y="3223"/>
              <a:ext cx="162" cy="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5203" y="2948"/>
              <a:ext cx="98" cy="232"/>
            </a:xfrm>
            <a:custGeom>
              <a:avLst/>
              <a:gdLst>
                <a:gd name="T0" fmla="*/ 50 w 98"/>
                <a:gd name="T1" fmla="*/ 232 h 232"/>
                <a:gd name="T2" fmla="*/ 69 w 98"/>
                <a:gd name="T3" fmla="*/ 224 h 232"/>
                <a:gd name="T4" fmla="*/ 83 w 98"/>
                <a:gd name="T5" fmla="*/ 199 h 232"/>
                <a:gd name="T6" fmla="*/ 94 w 98"/>
                <a:gd name="T7" fmla="*/ 161 h 232"/>
                <a:gd name="T8" fmla="*/ 98 w 98"/>
                <a:gd name="T9" fmla="*/ 116 h 232"/>
                <a:gd name="T10" fmla="*/ 94 w 98"/>
                <a:gd name="T11" fmla="*/ 70 h 232"/>
                <a:gd name="T12" fmla="*/ 83 w 98"/>
                <a:gd name="T13" fmla="*/ 33 h 232"/>
                <a:gd name="T14" fmla="*/ 69 w 98"/>
                <a:gd name="T15" fmla="*/ 8 h 232"/>
                <a:gd name="T16" fmla="*/ 50 w 98"/>
                <a:gd name="T17" fmla="*/ 0 h 232"/>
                <a:gd name="T18" fmla="*/ 31 w 98"/>
                <a:gd name="T19" fmla="*/ 8 h 232"/>
                <a:gd name="T20" fmla="*/ 15 w 98"/>
                <a:gd name="T21" fmla="*/ 33 h 232"/>
                <a:gd name="T22" fmla="*/ 5 w 98"/>
                <a:gd name="T23" fmla="*/ 70 h 232"/>
                <a:gd name="T24" fmla="*/ 0 w 98"/>
                <a:gd name="T25" fmla="*/ 116 h 232"/>
                <a:gd name="T26" fmla="*/ 5 w 98"/>
                <a:gd name="T27" fmla="*/ 161 h 232"/>
                <a:gd name="T28" fmla="*/ 15 w 98"/>
                <a:gd name="T29" fmla="*/ 199 h 232"/>
                <a:gd name="T30" fmla="*/ 31 w 98"/>
                <a:gd name="T31" fmla="*/ 224 h 232"/>
                <a:gd name="T32" fmla="*/ 50 w 98"/>
                <a:gd name="T3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2">
                  <a:moveTo>
                    <a:pt x="50" y="232"/>
                  </a:moveTo>
                  <a:lnTo>
                    <a:pt x="69" y="224"/>
                  </a:lnTo>
                  <a:lnTo>
                    <a:pt x="83" y="199"/>
                  </a:lnTo>
                  <a:lnTo>
                    <a:pt x="94" y="161"/>
                  </a:lnTo>
                  <a:lnTo>
                    <a:pt x="98" y="116"/>
                  </a:lnTo>
                  <a:lnTo>
                    <a:pt x="94" y="70"/>
                  </a:lnTo>
                  <a:lnTo>
                    <a:pt x="83" y="33"/>
                  </a:lnTo>
                  <a:lnTo>
                    <a:pt x="69" y="8"/>
                  </a:lnTo>
                  <a:lnTo>
                    <a:pt x="50" y="0"/>
                  </a:lnTo>
                  <a:lnTo>
                    <a:pt x="31" y="8"/>
                  </a:lnTo>
                  <a:lnTo>
                    <a:pt x="15" y="33"/>
                  </a:lnTo>
                  <a:lnTo>
                    <a:pt x="5" y="70"/>
                  </a:lnTo>
                  <a:lnTo>
                    <a:pt x="0" y="116"/>
                  </a:lnTo>
                  <a:lnTo>
                    <a:pt x="5" y="161"/>
                  </a:lnTo>
                  <a:lnTo>
                    <a:pt x="15" y="199"/>
                  </a:lnTo>
                  <a:lnTo>
                    <a:pt x="31" y="224"/>
                  </a:lnTo>
                  <a:lnTo>
                    <a:pt x="50" y="232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442" y="2403"/>
              <a:ext cx="393" cy="9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4648" y="2403"/>
              <a:ext cx="396" cy="9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1484" y="3155"/>
              <a:ext cx="270" cy="267"/>
            </a:xfrm>
            <a:custGeom>
              <a:avLst/>
              <a:gdLst>
                <a:gd name="T0" fmla="*/ 135 w 270"/>
                <a:gd name="T1" fmla="*/ 267 h 267"/>
                <a:gd name="T2" fmla="*/ 162 w 270"/>
                <a:gd name="T3" fmla="*/ 265 h 267"/>
                <a:gd name="T4" fmla="*/ 187 w 270"/>
                <a:gd name="T5" fmla="*/ 257 h 267"/>
                <a:gd name="T6" fmla="*/ 210 w 270"/>
                <a:gd name="T7" fmla="*/ 245 h 267"/>
                <a:gd name="T8" fmla="*/ 230 w 270"/>
                <a:gd name="T9" fmla="*/ 228 h 267"/>
                <a:gd name="T10" fmla="*/ 247 w 270"/>
                <a:gd name="T11" fmla="*/ 207 h 267"/>
                <a:gd name="T12" fmla="*/ 259 w 270"/>
                <a:gd name="T13" fmla="*/ 184 h 267"/>
                <a:gd name="T14" fmla="*/ 268 w 270"/>
                <a:gd name="T15" fmla="*/ 160 h 267"/>
                <a:gd name="T16" fmla="*/ 270 w 270"/>
                <a:gd name="T17" fmla="*/ 133 h 267"/>
                <a:gd name="T18" fmla="*/ 268 w 270"/>
                <a:gd name="T19" fmla="*/ 106 h 267"/>
                <a:gd name="T20" fmla="*/ 259 w 270"/>
                <a:gd name="T21" fmla="*/ 81 h 267"/>
                <a:gd name="T22" fmla="*/ 247 w 270"/>
                <a:gd name="T23" fmla="*/ 58 h 267"/>
                <a:gd name="T24" fmla="*/ 230 w 270"/>
                <a:gd name="T25" fmla="*/ 39 h 267"/>
                <a:gd name="T26" fmla="*/ 210 w 270"/>
                <a:gd name="T27" fmla="*/ 23 h 267"/>
                <a:gd name="T28" fmla="*/ 187 w 270"/>
                <a:gd name="T29" fmla="*/ 10 h 267"/>
                <a:gd name="T30" fmla="*/ 162 w 270"/>
                <a:gd name="T31" fmla="*/ 2 h 267"/>
                <a:gd name="T32" fmla="*/ 135 w 270"/>
                <a:gd name="T33" fmla="*/ 0 h 267"/>
                <a:gd name="T34" fmla="*/ 108 w 270"/>
                <a:gd name="T35" fmla="*/ 2 h 267"/>
                <a:gd name="T36" fmla="*/ 83 w 270"/>
                <a:gd name="T37" fmla="*/ 10 h 267"/>
                <a:gd name="T38" fmla="*/ 61 w 270"/>
                <a:gd name="T39" fmla="*/ 23 h 267"/>
                <a:gd name="T40" fmla="*/ 40 w 270"/>
                <a:gd name="T41" fmla="*/ 39 h 267"/>
                <a:gd name="T42" fmla="*/ 23 w 270"/>
                <a:gd name="T43" fmla="*/ 58 h 267"/>
                <a:gd name="T44" fmla="*/ 11 w 270"/>
                <a:gd name="T45" fmla="*/ 81 h 267"/>
                <a:gd name="T46" fmla="*/ 3 w 270"/>
                <a:gd name="T47" fmla="*/ 106 h 267"/>
                <a:gd name="T48" fmla="*/ 0 w 270"/>
                <a:gd name="T49" fmla="*/ 133 h 267"/>
                <a:gd name="T50" fmla="*/ 3 w 270"/>
                <a:gd name="T51" fmla="*/ 160 h 267"/>
                <a:gd name="T52" fmla="*/ 11 w 270"/>
                <a:gd name="T53" fmla="*/ 184 h 267"/>
                <a:gd name="T54" fmla="*/ 23 w 270"/>
                <a:gd name="T55" fmla="*/ 207 h 267"/>
                <a:gd name="T56" fmla="*/ 40 w 270"/>
                <a:gd name="T57" fmla="*/ 228 h 267"/>
                <a:gd name="T58" fmla="*/ 61 w 270"/>
                <a:gd name="T59" fmla="*/ 245 h 267"/>
                <a:gd name="T60" fmla="*/ 83 w 270"/>
                <a:gd name="T61" fmla="*/ 257 h 267"/>
                <a:gd name="T62" fmla="*/ 108 w 270"/>
                <a:gd name="T63" fmla="*/ 265 h 267"/>
                <a:gd name="T64" fmla="*/ 135 w 270"/>
                <a:gd name="T65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0" h="267">
                  <a:moveTo>
                    <a:pt x="135" y="267"/>
                  </a:moveTo>
                  <a:lnTo>
                    <a:pt x="162" y="265"/>
                  </a:lnTo>
                  <a:lnTo>
                    <a:pt x="187" y="257"/>
                  </a:lnTo>
                  <a:lnTo>
                    <a:pt x="210" y="245"/>
                  </a:lnTo>
                  <a:lnTo>
                    <a:pt x="230" y="228"/>
                  </a:lnTo>
                  <a:lnTo>
                    <a:pt x="247" y="207"/>
                  </a:lnTo>
                  <a:lnTo>
                    <a:pt x="259" y="184"/>
                  </a:lnTo>
                  <a:lnTo>
                    <a:pt x="268" y="160"/>
                  </a:lnTo>
                  <a:lnTo>
                    <a:pt x="270" y="133"/>
                  </a:lnTo>
                  <a:lnTo>
                    <a:pt x="268" y="106"/>
                  </a:lnTo>
                  <a:lnTo>
                    <a:pt x="259" y="81"/>
                  </a:lnTo>
                  <a:lnTo>
                    <a:pt x="247" y="58"/>
                  </a:lnTo>
                  <a:lnTo>
                    <a:pt x="230" y="39"/>
                  </a:lnTo>
                  <a:lnTo>
                    <a:pt x="210" y="23"/>
                  </a:lnTo>
                  <a:lnTo>
                    <a:pt x="187" y="10"/>
                  </a:lnTo>
                  <a:lnTo>
                    <a:pt x="162" y="2"/>
                  </a:lnTo>
                  <a:lnTo>
                    <a:pt x="135" y="0"/>
                  </a:lnTo>
                  <a:lnTo>
                    <a:pt x="108" y="2"/>
                  </a:lnTo>
                  <a:lnTo>
                    <a:pt x="83" y="10"/>
                  </a:lnTo>
                  <a:lnTo>
                    <a:pt x="61" y="23"/>
                  </a:lnTo>
                  <a:lnTo>
                    <a:pt x="40" y="39"/>
                  </a:lnTo>
                  <a:lnTo>
                    <a:pt x="23" y="58"/>
                  </a:lnTo>
                  <a:lnTo>
                    <a:pt x="11" y="81"/>
                  </a:lnTo>
                  <a:lnTo>
                    <a:pt x="3" y="106"/>
                  </a:lnTo>
                  <a:lnTo>
                    <a:pt x="0" y="133"/>
                  </a:lnTo>
                  <a:lnTo>
                    <a:pt x="3" y="160"/>
                  </a:lnTo>
                  <a:lnTo>
                    <a:pt x="11" y="184"/>
                  </a:lnTo>
                  <a:lnTo>
                    <a:pt x="23" y="207"/>
                  </a:lnTo>
                  <a:lnTo>
                    <a:pt x="40" y="228"/>
                  </a:lnTo>
                  <a:lnTo>
                    <a:pt x="61" y="245"/>
                  </a:lnTo>
                  <a:lnTo>
                    <a:pt x="83" y="257"/>
                  </a:lnTo>
                  <a:lnTo>
                    <a:pt x="108" y="265"/>
                  </a:lnTo>
                  <a:lnTo>
                    <a:pt x="135" y="2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159" y="3155"/>
              <a:ext cx="267" cy="267"/>
            </a:xfrm>
            <a:custGeom>
              <a:avLst/>
              <a:gdLst>
                <a:gd name="T0" fmla="*/ 135 w 267"/>
                <a:gd name="T1" fmla="*/ 267 h 267"/>
                <a:gd name="T2" fmla="*/ 162 w 267"/>
                <a:gd name="T3" fmla="*/ 265 h 267"/>
                <a:gd name="T4" fmla="*/ 187 w 267"/>
                <a:gd name="T5" fmla="*/ 257 h 267"/>
                <a:gd name="T6" fmla="*/ 209 w 267"/>
                <a:gd name="T7" fmla="*/ 245 h 267"/>
                <a:gd name="T8" fmla="*/ 230 w 267"/>
                <a:gd name="T9" fmla="*/ 228 h 267"/>
                <a:gd name="T10" fmla="*/ 245 w 267"/>
                <a:gd name="T11" fmla="*/ 207 h 267"/>
                <a:gd name="T12" fmla="*/ 257 w 267"/>
                <a:gd name="T13" fmla="*/ 184 h 267"/>
                <a:gd name="T14" fmla="*/ 265 w 267"/>
                <a:gd name="T15" fmla="*/ 160 h 267"/>
                <a:gd name="T16" fmla="*/ 267 w 267"/>
                <a:gd name="T17" fmla="*/ 133 h 267"/>
                <a:gd name="T18" fmla="*/ 265 w 267"/>
                <a:gd name="T19" fmla="*/ 106 h 267"/>
                <a:gd name="T20" fmla="*/ 257 w 267"/>
                <a:gd name="T21" fmla="*/ 81 h 267"/>
                <a:gd name="T22" fmla="*/ 245 w 267"/>
                <a:gd name="T23" fmla="*/ 58 h 267"/>
                <a:gd name="T24" fmla="*/ 230 w 267"/>
                <a:gd name="T25" fmla="*/ 39 h 267"/>
                <a:gd name="T26" fmla="*/ 209 w 267"/>
                <a:gd name="T27" fmla="*/ 23 h 267"/>
                <a:gd name="T28" fmla="*/ 187 w 267"/>
                <a:gd name="T29" fmla="*/ 10 h 267"/>
                <a:gd name="T30" fmla="*/ 162 w 267"/>
                <a:gd name="T31" fmla="*/ 2 h 267"/>
                <a:gd name="T32" fmla="*/ 135 w 267"/>
                <a:gd name="T33" fmla="*/ 0 h 267"/>
                <a:gd name="T34" fmla="*/ 108 w 267"/>
                <a:gd name="T35" fmla="*/ 2 h 267"/>
                <a:gd name="T36" fmla="*/ 83 w 267"/>
                <a:gd name="T37" fmla="*/ 10 h 267"/>
                <a:gd name="T38" fmla="*/ 60 w 267"/>
                <a:gd name="T39" fmla="*/ 23 h 267"/>
                <a:gd name="T40" fmla="*/ 40 w 267"/>
                <a:gd name="T41" fmla="*/ 39 h 267"/>
                <a:gd name="T42" fmla="*/ 23 w 267"/>
                <a:gd name="T43" fmla="*/ 58 h 267"/>
                <a:gd name="T44" fmla="*/ 11 w 267"/>
                <a:gd name="T45" fmla="*/ 81 h 267"/>
                <a:gd name="T46" fmla="*/ 2 w 267"/>
                <a:gd name="T47" fmla="*/ 106 h 267"/>
                <a:gd name="T48" fmla="*/ 0 w 267"/>
                <a:gd name="T49" fmla="*/ 133 h 267"/>
                <a:gd name="T50" fmla="*/ 2 w 267"/>
                <a:gd name="T51" fmla="*/ 160 h 267"/>
                <a:gd name="T52" fmla="*/ 11 w 267"/>
                <a:gd name="T53" fmla="*/ 184 h 267"/>
                <a:gd name="T54" fmla="*/ 23 w 267"/>
                <a:gd name="T55" fmla="*/ 207 h 267"/>
                <a:gd name="T56" fmla="*/ 40 w 267"/>
                <a:gd name="T57" fmla="*/ 228 h 267"/>
                <a:gd name="T58" fmla="*/ 60 w 267"/>
                <a:gd name="T59" fmla="*/ 245 h 267"/>
                <a:gd name="T60" fmla="*/ 83 w 267"/>
                <a:gd name="T61" fmla="*/ 257 h 267"/>
                <a:gd name="T62" fmla="*/ 108 w 267"/>
                <a:gd name="T63" fmla="*/ 265 h 267"/>
                <a:gd name="T64" fmla="*/ 135 w 267"/>
                <a:gd name="T65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7" h="267">
                  <a:moveTo>
                    <a:pt x="135" y="267"/>
                  </a:moveTo>
                  <a:lnTo>
                    <a:pt x="162" y="265"/>
                  </a:lnTo>
                  <a:lnTo>
                    <a:pt x="187" y="257"/>
                  </a:lnTo>
                  <a:lnTo>
                    <a:pt x="209" y="245"/>
                  </a:lnTo>
                  <a:lnTo>
                    <a:pt x="230" y="228"/>
                  </a:lnTo>
                  <a:lnTo>
                    <a:pt x="245" y="207"/>
                  </a:lnTo>
                  <a:lnTo>
                    <a:pt x="257" y="184"/>
                  </a:lnTo>
                  <a:lnTo>
                    <a:pt x="265" y="160"/>
                  </a:lnTo>
                  <a:lnTo>
                    <a:pt x="267" y="133"/>
                  </a:lnTo>
                  <a:lnTo>
                    <a:pt x="265" y="106"/>
                  </a:lnTo>
                  <a:lnTo>
                    <a:pt x="257" y="81"/>
                  </a:lnTo>
                  <a:lnTo>
                    <a:pt x="245" y="58"/>
                  </a:lnTo>
                  <a:lnTo>
                    <a:pt x="230" y="39"/>
                  </a:lnTo>
                  <a:lnTo>
                    <a:pt x="209" y="23"/>
                  </a:lnTo>
                  <a:lnTo>
                    <a:pt x="187" y="10"/>
                  </a:lnTo>
                  <a:lnTo>
                    <a:pt x="162" y="2"/>
                  </a:lnTo>
                  <a:lnTo>
                    <a:pt x="135" y="0"/>
                  </a:lnTo>
                  <a:lnTo>
                    <a:pt x="108" y="2"/>
                  </a:lnTo>
                  <a:lnTo>
                    <a:pt x="83" y="10"/>
                  </a:lnTo>
                  <a:lnTo>
                    <a:pt x="60" y="23"/>
                  </a:lnTo>
                  <a:lnTo>
                    <a:pt x="40" y="39"/>
                  </a:lnTo>
                  <a:lnTo>
                    <a:pt x="23" y="58"/>
                  </a:lnTo>
                  <a:lnTo>
                    <a:pt x="11" y="81"/>
                  </a:lnTo>
                  <a:lnTo>
                    <a:pt x="2" y="106"/>
                  </a:lnTo>
                  <a:lnTo>
                    <a:pt x="0" y="133"/>
                  </a:lnTo>
                  <a:lnTo>
                    <a:pt x="2" y="160"/>
                  </a:lnTo>
                  <a:lnTo>
                    <a:pt x="11" y="184"/>
                  </a:lnTo>
                  <a:lnTo>
                    <a:pt x="23" y="207"/>
                  </a:lnTo>
                  <a:lnTo>
                    <a:pt x="40" y="228"/>
                  </a:lnTo>
                  <a:lnTo>
                    <a:pt x="60" y="245"/>
                  </a:lnTo>
                  <a:lnTo>
                    <a:pt x="83" y="257"/>
                  </a:lnTo>
                  <a:lnTo>
                    <a:pt x="108" y="265"/>
                  </a:lnTo>
                  <a:lnTo>
                    <a:pt x="135" y="2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471" y="2442"/>
              <a:ext cx="145" cy="9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655" y="2442"/>
              <a:ext cx="147" cy="9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677" y="2442"/>
              <a:ext cx="147" cy="9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864" y="2442"/>
              <a:ext cx="145" cy="9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900" y="2792"/>
              <a:ext cx="1004" cy="35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510" y="2471"/>
              <a:ext cx="73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694" y="2471"/>
              <a:ext cx="73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717" y="2471"/>
              <a:ext cx="72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4901" y="2471"/>
              <a:ext cx="74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3821" y="2483"/>
              <a:ext cx="197" cy="251"/>
            </a:xfrm>
            <a:custGeom>
              <a:avLst/>
              <a:gdLst>
                <a:gd name="T0" fmla="*/ 137 w 197"/>
                <a:gd name="T1" fmla="*/ 172 h 251"/>
                <a:gd name="T2" fmla="*/ 133 w 197"/>
                <a:gd name="T3" fmla="*/ 158 h 251"/>
                <a:gd name="T4" fmla="*/ 127 w 197"/>
                <a:gd name="T5" fmla="*/ 152 h 251"/>
                <a:gd name="T6" fmla="*/ 143 w 197"/>
                <a:gd name="T7" fmla="*/ 152 h 251"/>
                <a:gd name="T8" fmla="*/ 158 w 197"/>
                <a:gd name="T9" fmla="*/ 154 h 251"/>
                <a:gd name="T10" fmla="*/ 168 w 197"/>
                <a:gd name="T11" fmla="*/ 150 h 251"/>
                <a:gd name="T12" fmla="*/ 172 w 197"/>
                <a:gd name="T13" fmla="*/ 137 h 251"/>
                <a:gd name="T14" fmla="*/ 170 w 197"/>
                <a:gd name="T15" fmla="*/ 129 h 251"/>
                <a:gd name="T16" fmla="*/ 172 w 197"/>
                <a:gd name="T17" fmla="*/ 127 h 251"/>
                <a:gd name="T18" fmla="*/ 175 w 197"/>
                <a:gd name="T19" fmla="*/ 121 h 251"/>
                <a:gd name="T20" fmla="*/ 172 w 197"/>
                <a:gd name="T21" fmla="*/ 116 h 251"/>
                <a:gd name="T22" fmla="*/ 172 w 197"/>
                <a:gd name="T23" fmla="*/ 112 h 251"/>
                <a:gd name="T24" fmla="*/ 179 w 197"/>
                <a:gd name="T25" fmla="*/ 108 h 251"/>
                <a:gd name="T26" fmla="*/ 185 w 197"/>
                <a:gd name="T27" fmla="*/ 104 h 251"/>
                <a:gd name="T28" fmla="*/ 179 w 197"/>
                <a:gd name="T29" fmla="*/ 98 h 251"/>
                <a:gd name="T30" fmla="*/ 170 w 197"/>
                <a:gd name="T31" fmla="*/ 94 h 251"/>
                <a:gd name="T32" fmla="*/ 166 w 197"/>
                <a:gd name="T33" fmla="*/ 87 h 251"/>
                <a:gd name="T34" fmla="*/ 168 w 197"/>
                <a:gd name="T35" fmla="*/ 83 h 251"/>
                <a:gd name="T36" fmla="*/ 168 w 197"/>
                <a:gd name="T37" fmla="*/ 77 h 251"/>
                <a:gd name="T38" fmla="*/ 164 w 197"/>
                <a:gd name="T39" fmla="*/ 67 h 251"/>
                <a:gd name="T40" fmla="*/ 156 w 197"/>
                <a:gd name="T41" fmla="*/ 58 h 251"/>
                <a:gd name="T42" fmla="*/ 197 w 197"/>
                <a:gd name="T43" fmla="*/ 38 h 251"/>
                <a:gd name="T44" fmla="*/ 185 w 197"/>
                <a:gd name="T45" fmla="*/ 36 h 251"/>
                <a:gd name="T46" fmla="*/ 160 w 197"/>
                <a:gd name="T47" fmla="*/ 31 h 251"/>
                <a:gd name="T48" fmla="*/ 160 w 197"/>
                <a:gd name="T49" fmla="*/ 29 h 251"/>
                <a:gd name="T50" fmla="*/ 150 w 197"/>
                <a:gd name="T51" fmla="*/ 11 h 251"/>
                <a:gd name="T52" fmla="*/ 133 w 197"/>
                <a:gd name="T53" fmla="*/ 0 h 251"/>
                <a:gd name="T54" fmla="*/ 117 w 197"/>
                <a:gd name="T55" fmla="*/ 15 h 251"/>
                <a:gd name="T56" fmla="*/ 106 w 197"/>
                <a:gd name="T57" fmla="*/ 25 h 251"/>
                <a:gd name="T58" fmla="*/ 90 w 197"/>
                <a:gd name="T59" fmla="*/ 34 h 251"/>
                <a:gd name="T60" fmla="*/ 71 w 197"/>
                <a:gd name="T61" fmla="*/ 40 h 251"/>
                <a:gd name="T62" fmla="*/ 54 w 197"/>
                <a:gd name="T63" fmla="*/ 42 h 251"/>
                <a:gd name="T64" fmla="*/ 44 w 197"/>
                <a:gd name="T65" fmla="*/ 54 h 251"/>
                <a:gd name="T66" fmla="*/ 50 w 197"/>
                <a:gd name="T67" fmla="*/ 67 h 251"/>
                <a:gd name="T68" fmla="*/ 56 w 197"/>
                <a:gd name="T69" fmla="*/ 69 h 251"/>
                <a:gd name="T70" fmla="*/ 61 w 197"/>
                <a:gd name="T71" fmla="*/ 71 h 251"/>
                <a:gd name="T72" fmla="*/ 56 w 197"/>
                <a:gd name="T73" fmla="*/ 73 h 251"/>
                <a:gd name="T74" fmla="*/ 54 w 197"/>
                <a:gd name="T75" fmla="*/ 81 h 251"/>
                <a:gd name="T76" fmla="*/ 63 w 197"/>
                <a:gd name="T77" fmla="*/ 81 h 251"/>
                <a:gd name="T78" fmla="*/ 65 w 197"/>
                <a:gd name="T79" fmla="*/ 85 h 251"/>
                <a:gd name="T80" fmla="*/ 67 w 197"/>
                <a:gd name="T81" fmla="*/ 89 h 251"/>
                <a:gd name="T82" fmla="*/ 69 w 197"/>
                <a:gd name="T83" fmla="*/ 92 h 251"/>
                <a:gd name="T84" fmla="*/ 63 w 197"/>
                <a:gd name="T85" fmla="*/ 96 h 251"/>
                <a:gd name="T86" fmla="*/ 69 w 197"/>
                <a:gd name="T87" fmla="*/ 112 h 251"/>
                <a:gd name="T88" fmla="*/ 79 w 197"/>
                <a:gd name="T89" fmla="*/ 121 h 251"/>
                <a:gd name="T90" fmla="*/ 83 w 197"/>
                <a:gd name="T91" fmla="*/ 121 h 251"/>
                <a:gd name="T92" fmla="*/ 81 w 197"/>
                <a:gd name="T93" fmla="*/ 129 h 251"/>
                <a:gd name="T94" fmla="*/ 75 w 197"/>
                <a:gd name="T95" fmla="*/ 135 h 251"/>
                <a:gd name="T96" fmla="*/ 48 w 197"/>
                <a:gd name="T97" fmla="*/ 131 h 251"/>
                <a:gd name="T98" fmla="*/ 19 w 197"/>
                <a:gd name="T99" fmla="*/ 133 h 251"/>
                <a:gd name="T100" fmla="*/ 0 w 197"/>
                <a:gd name="T101" fmla="*/ 179 h 251"/>
                <a:gd name="T102" fmla="*/ 23 w 197"/>
                <a:gd name="T103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" h="251">
                  <a:moveTo>
                    <a:pt x="185" y="251"/>
                  </a:moveTo>
                  <a:lnTo>
                    <a:pt x="137" y="172"/>
                  </a:lnTo>
                  <a:lnTo>
                    <a:pt x="139" y="164"/>
                  </a:lnTo>
                  <a:lnTo>
                    <a:pt x="133" y="158"/>
                  </a:lnTo>
                  <a:lnTo>
                    <a:pt x="129" y="154"/>
                  </a:lnTo>
                  <a:lnTo>
                    <a:pt x="127" y="152"/>
                  </a:lnTo>
                  <a:lnTo>
                    <a:pt x="133" y="152"/>
                  </a:lnTo>
                  <a:lnTo>
                    <a:pt x="143" y="152"/>
                  </a:lnTo>
                  <a:lnTo>
                    <a:pt x="152" y="152"/>
                  </a:lnTo>
                  <a:lnTo>
                    <a:pt x="158" y="154"/>
                  </a:lnTo>
                  <a:lnTo>
                    <a:pt x="162" y="154"/>
                  </a:lnTo>
                  <a:lnTo>
                    <a:pt x="168" y="150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0" y="131"/>
                  </a:lnTo>
                  <a:lnTo>
                    <a:pt x="170" y="129"/>
                  </a:lnTo>
                  <a:lnTo>
                    <a:pt x="170" y="127"/>
                  </a:lnTo>
                  <a:lnTo>
                    <a:pt x="172" y="127"/>
                  </a:lnTo>
                  <a:lnTo>
                    <a:pt x="172" y="125"/>
                  </a:lnTo>
                  <a:lnTo>
                    <a:pt x="175" y="121"/>
                  </a:lnTo>
                  <a:lnTo>
                    <a:pt x="175" y="119"/>
                  </a:lnTo>
                  <a:lnTo>
                    <a:pt x="172" y="116"/>
                  </a:lnTo>
                  <a:lnTo>
                    <a:pt x="172" y="114"/>
                  </a:lnTo>
                  <a:lnTo>
                    <a:pt x="172" y="112"/>
                  </a:lnTo>
                  <a:lnTo>
                    <a:pt x="177" y="108"/>
                  </a:lnTo>
                  <a:lnTo>
                    <a:pt x="179" y="108"/>
                  </a:lnTo>
                  <a:lnTo>
                    <a:pt x="183" y="106"/>
                  </a:lnTo>
                  <a:lnTo>
                    <a:pt x="185" y="104"/>
                  </a:lnTo>
                  <a:lnTo>
                    <a:pt x="183" y="100"/>
                  </a:lnTo>
                  <a:lnTo>
                    <a:pt x="179" y="98"/>
                  </a:lnTo>
                  <a:lnTo>
                    <a:pt x="177" y="96"/>
                  </a:lnTo>
                  <a:lnTo>
                    <a:pt x="170" y="94"/>
                  </a:lnTo>
                  <a:lnTo>
                    <a:pt x="166" y="92"/>
                  </a:lnTo>
                  <a:lnTo>
                    <a:pt x="166" y="87"/>
                  </a:lnTo>
                  <a:lnTo>
                    <a:pt x="168" y="85"/>
                  </a:lnTo>
                  <a:lnTo>
                    <a:pt x="168" y="83"/>
                  </a:lnTo>
                  <a:lnTo>
                    <a:pt x="168" y="79"/>
                  </a:lnTo>
                  <a:lnTo>
                    <a:pt x="168" y="77"/>
                  </a:lnTo>
                  <a:lnTo>
                    <a:pt x="166" y="73"/>
                  </a:lnTo>
                  <a:lnTo>
                    <a:pt x="164" y="67"/>
                  </a:lnTo>
                  <a:lnTo>
                    <a:pt x="160" y="63"/>
                  </a:lnTo>
                  <a:lnTo>
                    <a:pt x="156" y="58"/>
                  </a:lnTo>
                  <a:lnTo>
                    <a:pt x="197" y="44"/>
                  </a:lnTo>
                  <a:lnTo>
                    <a:pt x="197" y="38"/>
                  </a:lnTo>
                  <a:lnTo>
                    <a:pt x="193" y="38"/>
                  </a:lnTo>
                  <a:lnTo>
                    <a:pt x="185" y="36"/>
                  </a:lnTo>
                  <a:lnTo>
                    <a:pt x="172" y="34"/>
                  </a:lnTo>
                  <a:lnTo>
                    <a:pt x="160" y="31"/>
                  </a:lnTo>
                  <a:lnTo>
                    <a:pt x="160" y="31"/>
                  </a:lnTo>
                  <a:lnTo>
                    <a:pt x="160" y="29"/>
                  </a:lnTo>
                  <a:lnTo>
                    <a:pt x="156" y="23"/>
                  </a:lnTo>
                  <a:lnTo>
                    <a:pt x="150" y="11"/>
                  </a:lnTo>
                  <a:lnTo>
                    <a:pt x="141" y="0"/>
                  </a:lnTo>
                  <a:lnTo>
                    <a:pt x="133" y="0"/>
                  </a:lnTo>
                  <a:lnTo>
                    <a:pt x="123" y="7"/>
                  </a:lnTo>
                  <a:lnTo>
                    <a:pt x="117" y="15"/>
                  </a:lnTo>
                  <a:lnTo>
                    <a:pt x="112" y="19"/>
                  </a:lnTo>
                  <a:lnTo>
                    <a:pt x="106" y="25"/>
                  </a:lnTo>
                  <a:lnTo>
                    <a:pt x="98" y="29"/>
                  </a:lnTo>
                  <a:lnTo>
                    <a:pt x="90" y="34"/>
                  </a:lnTo>
                  <a:lnTo>
                    <a:pt x="79" y="36"/>
                  </a:lnTo>
                  <a:lnTo>
                    <a:pt x="71" y="40"/>
                  </a:lnTo>
                  <a:lnTo>
                    <a:pt x="63" y="42"/>
                  </a:lnTo>
                  <a:lnTo>
                    <a:pt x="54" y="42"/>
                  </a:lnTo>
                  <a:lnTo>
                    <a:pt x="44" y="46"/>
                  </a:lnTo>
                  <a:lnTo>
                    <a:pt x="44" y="54"/>
                  </a:lnTo>
                  <a:lnTo>
                    <a:pt x="46" y="63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6" y="69"/>
                  </a:lnTo>
                  <a:lnTo>
                    <a:pt x="59" y="71"/>
                  </a:lnTo>
                  <a:lnTo>
                    <a:pt x="61" y="71"/>
                  </a:lnTo>
                  <a:lnTo>
                    <a:pt x="56" y="71"/>
                  </a:lnTo>
                  <a:lnTo>
                    <a:pt x="56" y="73"/>
                  </a:lnTo>
                  <a:lnTo>
                    <a:pt x="56" y="77"/>
                  </a:lnTo>
                  <a:lnTo>
                    <a:pt x="54" y="81"/>
                  </a:lnTo>
                  <a:lnTo>
                    <a:pt x="59" y="81"/>
                  </a:lnTo>
                  <a:lnTo>
                    <a:pt x="63" y="81"/>
                  </a:lnTo>
                  <a:lnTo>
                    <a:pt x="65" y="83"/>
                  </a:lnTo>
                  <a:lnTo>
                    <a:pt x="65" y="85"/>
                  </a:lnTo>
                  <a:lnTo>
                    <a:pt x="65" y="87"/>
                  </a:lnTo>
                  <a:lnTo>
                    <a:pt x="67" y="89"/>
                  </a:lnTo>
                  <a:lnTo>
                    <a:pt x="69" y="92"/>
                  </a:lnTo>
                  <a:lnTo>
                    <a:pt x="69" y="92"/>
                  </a:lnTo>
                  <a:lnTo>
                    <a:pt x="65" y="92"/>
                  </a:lnTo>
                  <a:lnTo>
                    <a:pt x="63" y="96"/>
                  </a:lnTo>
                  <a:lnTo>
                    <a:pt x="65" y="104"/>
                  </a:lnTo>
                  <a:lnTo>
                    <a:pt x="69" y="112"/>
                  </a:lnTo>
                  <a:lnTo>
                    <a:pt x="75" y="119"/>
                  </a:lnTo>
                  <a:lnTo>
                    <a:pt x="79" y="121"/>
                  </a:lnTo>
                  <a:lnTo>
                    <a:pt x="81" y="121"/>
                  </a:lnTo>
                  <a:lnTo>
                    <a:pt x="83" y="121"/>
                  </a:lnTo>
                  <a:lnTo>
                    <a:pt x="83" y="125"/>
                  </a:lnTo>
                  <a:lnTo>
                    <a:pt x="81" y="129"/>
                  </a:lnTo>
                  <a:lnTo>
                    <a:pt x="77" y="131"/>
                  </a:lnTo>
                  <a:lnTo>
                    <a:pt x="75" y="135"/>
                  </a:lnTo>
                  <a:lnTo>
                    <a:pt x="63" y="131"/>
                  </a:lnTo>
                  <a:lnTo>
                    <a:pt x="48" y="131"/>
                  </a:lnTo>
                  <a:lnTo>
                    <a:pt x="32" y="131"/>
                  </a:lnTo>
                  <a:lnTo>
                    <a:pt x="19" y="133"/>
                  </a:lnTo>
                  <a:lnTo>
                    <a:pt x="0" y="148"/>
                  </a:lnTo>
                  <a:lnTo>
                    <a:pt x="0" y="179"/>
                  </a:lnTo>
                  <a:lnTo>
                    <a:pt x="11" y="218"/>
                  </a:lnTo>
                  <a:lnTo>
                    <a:pt x="23" y="251"/>
                  </a:lnTo>
                  <a:lnTo>
                    <a:pt x="185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484" y="2523"/>
              <a:ext cx="184" cy="211"/>
            </a:xfrm>
            <a:custGeom>
              <a:avLst/>
              <a:gdLst>
                <a:gd name="T0" fmla="*/ 91 w 184"/>
                <a:gd name="T1" fmla="*/ 157 h 211"/>
                <a:gd name="T2" fmla="*/ 97 w 184"/>
                <a:gd name="T3" fmla="*/ 141 h 211"/>
                <a:gd name="T4" fmla="*/ 81 w 184"/>
                <a:gd name="T5" fmla="*/ 137 h 211"/>
                <a:gd name="T6" fmla="*/ 64 w 184"/>
                <a:gd name="T7" fmla="*/ 137 h 211"/>
                <a:gd name="T8" fmla="*/ 58 w 184"/>
                <a:gd name="T9" fmla="*/ 128 h 211"/>
                <a:gd name="T10" fmla="*/ 56 w 184"/>
                <a:gd name="T11" fmla="*/ 122 h 211"/>
                <a:gd name="T12" fmla="*/ 54 w 184"/>
                <a:gd name="T13" fmla="*/ 114 h 211"/>
                <a:gd name="T14" fmla="*/ 52 w 184"/>
                <a:gd name="T15" fmla="*/ 108 h 211"/>
                <a:gd name="T16" fmla="*/ 52 w 184"/>
                <a:gd name="T17" fmla="*/ 99 h 211"/>
                <a:gd name="T18" fmla="*/ 47 w 184"/>
                <a:gd name="T19" fmla="*/ 93 h 211"/>
                <a:gd name="T20" fmla="*/ 43 w 184"/>
                <a:gd name="T21" fmla="*/ 93 h 211"/>
                <a:gd name="T22" fmla="*/ 37 w 184"/>
                <a:gd name="T23" fmla="*/ 89 h 211"/>
                <a:gd name="T24" fmla="*/ 39 w 184"/>
                <a:gd name="T25" fmla="*/ 81 h 211"/>
                <a:gd name="T26" fmla="*/ 47 w 184"/>
                <a:gd name="T27" fmla="*/ 74 h 211"/>
                <a:gd name="T28" fmla="*/ 47 w 184"/>
                <a:gd name="T29" fmla="*/ 68 h 211"/>
                <a:gd name="T30" fmla="*/ 47 w 184"/>
                <a:gd name="T31" fmla="*/ 54 h 211"/>
                <a:gd name="T32" fmla="*/ 52 w 184"/>
                <a:gd name="T33" fmla="*/ 39 h 211"/>
                <a:gd name="T34" fmla="*/ 52 w 184"/>
                <a:gd name="T35" fmla="*/ 27 h 211"/>
                <a:gd name="T36" fmla="*/ 54 w 184"/>
                <a:gd name="T37" fmla="*/ 14 h 211"/>
                <a:gd name="T38" fmla="*/ 79 w 184"/>
                <a:gd name="T39" fmla="*/ 0 h 211"/>
                <a:gd name="T40" fmla="*/ 97 w 184"/>
                <a:gd name="T41" fmla="*/ 4 h 211"/>
                <a:gd name="T42" fmla="*/ 87 w 184"/>
                <a:gd name="T43" fmla="*/ 12 h 211"/>
                <a:gd name="T44" fmla="*/ 97 w 184"/>
                <a:gd name="T45" fmla="*/ 14 h 211"/>
                <a:gd name="T46" fmla="*/ 114 w 184"/>
                <a:gd name="T47" fmla="*/ 6 h 211"/>
                <a:gd name="T48" fmla="*/ 132 w 184"/>
                <a:gd name="T49" fmla="*/ 4 h 211"/>
                <a:gd name="T50" fmla="*/ 155 w 184"/>
                <a:gd name="T51" fmla="*/ 14 h 211"/>
                <a:gd name="T52" fmla="*/ 161 w 184"/>
                <a:gd name="T53" fmla="*/ 25 h 211"/>
                <a:gd name="T54" fmla="*/ 141 w 184"/>
                <a:gd name="T55" fmla="*/ 27 h 211"/>
                <a:gd name="T56" fmla="*/ 145 w 184"/>
                <a:gd name="T57" fmla="*/ 31 h 211"/>
                <a:gd name="T58" fmla="*/ 178 w 184"/>
                <a:gd name="T59" fmla="*/ 54 h 211"/>
                <a:gd name="T60" fmla="*/ 178 w 184"/>
                <a:gd name="T61" fmla="*/ 72 h 211"/>
                <a:gd name="T62" fmla="*/ 157 w 184"/>
                <a:gd name="T63" fmla="*/ 68 h 211"/>
                <a:gd name="T64" fmla="*/ 157 w 184"/>
                <a:gd name="T65" fmla="*/ 72 h 211"/>
                <a:gd name="T66" fmla="*/ 172 w 184"/>
                <a:gd name="T67" fmla="*/ 81 h 211"/>
                <a:gd name="T68" fmla="*/ 178 w 184"/>
                <a:gd name="T69" fmla="*/ 97 h 211"/>
                <a:gd name="T70" fmla="*/ 174 w 184"/>
                <a:gd name="T71" fmla="*/ 118 h 211"/>
                <a:gd name="T72" fmla="*/ 170 w 184"/>
                <a:gd name="T73" fmla="*/ 130 h 211"/>
                <a:gd name="T74" fmla="*/ 145 w 184"/>
                <a:gd name="T75" fmla="*/ 128 h 211"/>
                <a:gd name="T76" fmla="*/ 141 w 184"/>
                <a:gd name="T77" fmla="*/ 130 h 211"/>
                <a:gd name="T78" fmla="*/ 151 w 184"/>
                <a:gd name="T79" fmla="*/ 143 h 211"/>
                <a:gd name="T80" fmla="*/ 161 w 184"/>
                <a:gd name="T81" fmla="*/ 151 h 211"/>
                <a:gd name="T82" fmla="*/ 170 w 184"/>
                <a:gd name="T83" fmla="*/ 182 h 211"/>
                <a:gd name="T84" fmla="*/ 0 w 184"/>
                <a:gd name="T85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211">
                  <a:moveTo>
                    <a:pt x="89" y="161"/>
                  </a:moveTo>
                  <a:lnTo>
                    <a:pt x="91" y="157"/>
                  </a:lnTo>
                  <a:lnTo>
                    <a:pt x="97" y="149"/>
                  </a:lnTo>
                  <a:lnTo>
                    <a:pt x="97" y="141"/>
                  </a:lnTo>
                  <a:lnTo>
                    <a:pt x="89" y="137"/>
                  </a:lnTo>
                  <a:lnTo>
                    <a:pt x="81" y="137"/>
                  </a:lnTo>
                  <a:lnTo>
                    <a:pt x="72" y="137"/>
                  </a:lnTo>
                  <a:lnTo>
                    <a:pt x="64" y="137"/>
                  </a:lnTo>
                  <a:lnTo>
                    <a:pt x="60" y="132"/>
                  </a:lnTo>
                  <a:lnTo>
                    <a:pt x="58" y="128"/>
                  </a:lnTo>
                  <a:lnTo>
                    <a:pt x="58" y="124"/>
                  </a:lnTo>
                  <a:lnTo>
                    <a:pt x="56" y="122"/>
                  </a:lnTo>
                  <a:lnTo>
                    <a:pt x="56" y="118"/>
                  </a:lnTo>
                  <a:lnTo>
                    <a:pt x="54" y="114"/>
                  </a:lnTo>
                  <a:lnTo>
                    <a:pt x="52" y="112"/>
                  </a:lnTo>
                  <a:lnTo>
                    <a:pt x="52" y="108"/>
                  </a:lnTo>
                  <a:lnTo>
                    <a:pt x="52" y="103"/>
                  </a:lnTo>
                  <a:lnTo>
                    <a:pt x="52" y="99"/>
                  </a:lnTo>
                  <a:lnTo>
                    <a:pt x="52" y="97"/>
                  </a:lnTo>
                  <a:lnTo>
                    <a:pt x="47" y="93"/>
                  </a:lnTo>
                  <a:lnTo>
                    <a:pt x="45" y="93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7" y="89"/>
                  </a:lnTo>
                  <a:lnTo>
                    <a:pt x="37" y="85"/>
                  </a:lnTo>
                  <a:lnTo>
                    <a:pt x="39" y="81"/>
                  </a:lnTo>
                  <a:lnTo>
                    <a:pt x="43" y="79"/>
                  </a:lnTo>
                  <a:lnTo>
                    <a:pt x="47" y="74"/>
                  </a:lnTo>
                  <a:lnTo>
                    <a:pt x="50" y="72"/>
                  </a:lnTo>
                  <a:lnTo>
                    <a:pt x="47" y="68"/>
                  </a:lnTo>
                  <a:lnTo>
                    <a:pt x="45" y="62"/>
                  </a:lnTo>
                  <a:lnTo>
                    <a:pt x="47" y="54"/>
                  </a:lnTo>
                  <a:lnTo>
                    <a:pt x="54" y="41"/>
                  </a:lnTo>
                  <a:lnTo>
                    <a:pt x="52" y="39"/>
                  </a:lnTo>
                  <a:lnTo>
                    <a:pt x="50" y="33"/>
                  </a:lnTo>
                  <a:lnTo>
                    <a:pt x="52" y="27"/>
                  </a:lnTo>
                  <a:lnTo>
                    <a:pt x="52" y="20"/>
                  </a:lnTo>
                  <a:lnTo>
                    <a:pt x="54" y="14"/>
                  </a:lnTo>
                  <a:lnTo>
                    <a:pt x="62" y="6"/>
                  </a:lnTo>
                  <a:lnTo>
                    <a:pt x="79" y="0"/>
                  </a:lnTo>
                  <a:lnTo>
                    <a:pt x="103" y="2"/>
                  </a:lnTo>
                  <a:lnTo>
                    <a:pt x="97" y="4"/>
                  </a:lnTo>
                  <a:lnTo>
                    <a:pt x="91" y="6"/>
                  </a:lnTo>
                  <a:lnTo>
                    <a:pt x="87" y="12"/>
                  </a:lnTo>
                  <a:lnTo>
                    <a:pt x="91" y="18"/>
                  </a:lnTo>
                  <a:lnTo>
                    <a:pt x="97" y="14"/>
                  </a:lnTo>
                  <a:lnTo>
                    <a:pt x="105" y="10"/>
                  </a:lnTo>
                  <a:lnTo>
                    <a:pt x="114" y="6"/>
                  </a:lnTo>
                  <a:lnTo>
                    <a:pt x="124" y="4"/>
                  </a:lnTo>
                  <a:lnTo>
                    <a:pt x="132" y="4"/>
                  </a:lnTo>
                  <a:lnTo>
                    <a:pt x="143" y="6"/>
                  </a:lnTo>
                  <a:lnTo>
                    <a:pt x="155" y="14"/>
                  </a:lnTo>
                  <a:lnTo>
                    <a:pt x="168" y="25"/>
                  </a:lnTo>
                  <a:lnTo>
                    <a:pt x="161" y="25"/>
                  </a:lnTo>
                  <a:lnTo>
                    <a:pt x="151" y="25"/>
                  </a:lnTo>
                  <a:lnTo>
                    <a:pt x="141" y="27"/>
                  </a:lnTo>
                  <a:lnTo>
                    <a:pt x="134" y="29"/>
                  </a:lnTo>
                  <a:lnTo>
                    <a:pt x="145" y="31"/>
                  </a:lnTo>
                  <a:lnTo>
                    <a:pt x="161" y="39"/>
                  </a:lnTo>
                  <a:lnTo>
                    <a:pt x="178" y="54"/>
                  </a:lnTo>
                  <a:lnTo>
                    <a:pt x="184" y="76"/>
                  </a:lnTo>
                  <a:lnTo>
                    <a:pt x="178" y="72"/>
                  </a:lnTo>
                  <a:lnTo>
                    <a:pt x="168" y="70"/>
                  </a:lnTo>
                  <a:lnTo>
                    <a:pt x="157" y="68"/>
                  </a:lnTo>
                  <a:lnTo>
                    <a:pt x="151" y="70"/>
                  </a:lnTo>
                  <a:lnTo>
                    <a:pt x="157" y="72"/>
                  </a:lnTo>
                  <a:lnTo>
                    <a:pt x="166" y="76"/>
                  </a:lnTo>
                  <a:lnTo>
                    <a:pt x="172" y="81"/>
                  </a:lnTo>
                  <a:lnTo>
                    <a:pt x="178" y="87"/>
                  </a:lnTo>
                  <a:lnTo>
                    <a:pt x="178" y="97"/>
                  </a:lnTo>
                  <a:lnTo>
                    <a:pt x="176" y="108"/>
                  </a:lnTo>
                  <a:lnTo>
                    <a:pt x="174" y="118"/>
                  </a:lnTo>
                  <a:lnTo>
                    <a:pt x="178" y="130"/>
                  </a:lnTo>
                  <a:lnTo>
                    <a:pt x="170" y="130"/>
                  </a:lnTo>
                  <a:lnTo>
                    <a:pt x="157" y="130"/>
                  </a:lnTo>
                  <a:lnTo>
                    <a:pt x="145" y="128"/>
                  </a:lnTo>
                  <a:lnTo>
                    <a:pt x="139" y="126"/>
                  </a:lnTo>
                  <a:lnTo>
                    <a:pt x="141" y="130"/>
                  </a:lnTo>
                  <a:lnTo>
                    <a:pt x="147" y="137"/>
                  </a:lnTo>
                  <a:lnTo>
                    <a:pt x="151" y="143"/>
                  </a:lnTo>
                  <a:lnTo>
                    <a:pt x="153" y="147"/>
                  </a:lnTo>
                  <a:lnTo>
                    <a:pt x="161" y="151"/>
                  </a:lnTo>
                  <a:lnTo>
                    <a:pt x="168" y="163"/>
                  </a:lnTo>
                  <a:lnTo>
                    <a:pt x="170" y="182"/>
                  </a:lnTo>
                  <a:lnTo>
                    <a:pt x="163" y="211"/>
                  </a:lnTo>
                  <a:lnTo>
                    <a:pt x="0" y="211"/>
                  </a:lnTo>
                  <a:lnTo>
                    <a:pt x="89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2960" y="2508"/>
              <a:ext cx="238" cy="226"/>
            </a:xfrm>
            <a:custGeom>
              <a:avLst/>
              <a:gdLst>
                <a:gd name="T0" fmla="*/ 186 w 238"/>
                <a:gd name="T1" fmla="*/ 156 h 226"/>
                <a:gd name="T2" fmla="*/ 186 w 238"/>
                <a:gd name="T3" fmla="*/ 139 h 226"/>
                <a:gd name="T4" fmla="*/ 196 w 238"/>
                <a:gd name="T5" fmla="*/ 129 h 226"/>
                <a:gd name="T6" fmla="*/ 211 w 238"/>
                <a:gd name="T7" fmla="*/ 127 h 226"/>
                <a:gd name="T8" fmla="*/ 215 w 238"/>
                <a:gd name="T9" fmla="*/ 114 h 226"/>
                <a:gd name="T10" fmla="*/ 215 w 238"/>
                <a:gd name="T11" fmla="*/ 104 h 226"/>
                <a:gd name="T12" fmla="*/ 221 w 238"/>
                <a:gd name="T13" fmla="*/ 98 h 226"/>
                <a:gd name="T14" fmla="*/ 223 w 238"/>
                <a:gd name="T15" fmla="*/ 91 h 226"/>
                <a:gd name="T16" fmla="*/ 217 w 238"/>
                <a:gd name="T17" fmla="*/ 85 h 226"/>
                <a:gd name="T18" fmla="*/ 213 w 238"/>
                <a:gd name="T19" fmla="*/ 79 h 226"/>
                <a:gd name="T20" fmla="*/ 219 w 238"/>
                <a:gd name="T21" fmla="*/ 69 h 226"/>
                <a:gd name="T22" fmla="*/ 217 w 238"/>
                <a:gd name="T23" fmla="*/ 56 h 226"/>
                <a:gd name="T24" fmla="*/ 219 w 238"/>
                <a:gd name="T25" fmla="*/ 42 h 226"/>
                <a:gd name="T26" fmla="*/ 217 w 238"/>
                <a:gd name="T27" fmla="*/ 21 h 226"/>
                <a:gd name="T28" fmla="*/ 203 w 238"/>
                <a:gd name="T29" fmla="*/ 15 h 226"/>
                <a:gd name="T30" fmla="*/ 203 w 238"/>
                <a:gd name="T31" fmla="*/ 21 h 226"/>
                <a:gd name="T32" fmla="*/ 192 w 238"/>
                <a:gd name="T33" fmla="*/ 13 h 226"/>
                <a:gd name="T34" fmla="*/ 170 w 238"/>
                <a:gd name="T35" fmla="*/ 0 h 226"/>
                <a:gd name="T36" fmla="*/ 155 w 238"/>
                <a:gd name="T37" fmla="*/ 9 h 226"/>
                <a:gd name="T38" fmla="*/ 147 w 238"/>
                <a:gd name="T39" fmla="*/ 17 h 226"/>
                <a:gd name="T40" fmla="*/ 132 w 238"/>
                <a:gd name="T41" fmla="*/ 15 h 226"/>
                <a:gd name="T42" fmla="*/ 116 w 238"/>
                <a:gd name="T43" fmla="*/ 17 h 226"/>
                <a:gd name="T44" fmla="*/ 114 w 238"/>
                <a:gd name="T45" fmla="*/ 23 h 226"/>
                <a:gd name="T46" fmla="*/ 109 w 238"/>
                <a:gd name="T47" fmla="*/ 31 h 226"/>
                <a:gd name="T48" fmla="*/ 101 w 238"/>
                <a:gd name="T49" fmla="*/ 35 h 226"/>
                <a:gd name="T50" fmla="*/ 97 w 238"/>
                <a:gd name="T51" fmla="*/ 52 h 226"/>
                <a:gd name="T52" fmla="*/ 87 w 238"/>
                <a:gd name="T53" fmla="*/ 64 h 226"/>
                <a:gd name="T54" fmla="*/ 85 w 238"/>
                <a:gd name="T55" fmla="*/ 102 h 226"/>
                <a:gd name="T56" fmla="*/ 93 w 238"/>
                <a:gd name="T57" fmla="*/ 116 h 226"/>
                <a:gd name="T58" fmla="*/ 85 w 238"/>
                <a:gd name="T59" fmla="*/ 120 h 226"/>
                <a:gd name="T60" fmla="*/ 87 w 238"/>
                <a:gd name="T61" fmla="*/ 127 h 226"/>
                <a:gd name="T62" fmla="*/ 107 w 238"/>
                <a:gd name="T63" fmla="*/ 139 h 226"/>
                <a:gd name="T64" fmla="*/ 116 w 238"/>
                <a:gd name="T65" fmla="*/ 143 h 226"/>
                <a:gd name="T66" fmla="*/ 109 w 238"/>
                <a:gd name="T67" fmla="*/ 147 h 226"/>
                <a:gd name="T68" fmla="*/ 118 w 238"/>
                <a:gd name="T69" fmla="*/ 149 h 226"/>
                <a:gd name="T70" fmla="*/ 132 w 238"/>
                <a:gd name="T71" fmla="*/ 145 h 226"/>
                <a:gd name="T72" fmla="*/ 143 w 238"/>
                <a:gd name="T73" fmla="*/ 143 h 226"/>
                <a:gd name="T74" fmla="*/ 149 w 238"/>
                <a:gd name="T75" fmla="*/ 137 h 226"/>
                <a:gd name="T76" fmla="*/ 149 w 238"/>
                <a:gd name="T77" fmla="*/ 139 h 226"/>
                <a:gd name="T78" fmla="*/ 149 w 238"/>
                <a:gd name="T79" fmla="*/ 145 h 226"/>
                <a:gd name="T80" fmla="*/ 134 w 238"/>
                <a:gd name="T81" fmla="*/ 154 h 226"/>
                <a:gd name="T82" fmla="*/ 116 w 238"/>
                <a:gd name="T83" fmla="*/ 172 h 226"/>
                <a:gd name="T84" fmla="*/ 99 w 238"/>
                <a:gd name="T85" fmla="*/ 162 h 226"/>
                <a:gd name="T86" fmla="*/ 72 w 238"/>
                <a:gd name="T87" fmla="*/ 116 h 226"/>
                <a:gd name="T88" fmla="*/ 58 w 238"/>
                <a:gd name="T89" fmla="*/ 96 h 226"/>
                <a:gd name="T90" fmla="*/ 37 w 238"/>
                <a:gd name="T91" fmla="*/ 89 h 226"/>
                <a:gd name="T92" fmla="*/ 14 w 238"/>
                <a:gd name="T93" fmla="*/ 94 h 226"/>
                <a:gd name="T94" fmla="*/ 0 w 238"/>
                <a:gd name="T95" fmla="*/ 108 h 226"/>
                <a:gd name="T96" fmla="*/ 8 w 238"/>
                <a:gd name="T97" fmla="*/ 154 h 226"/>
                <a:gd name="T98" fmla="*/ 24 w 238"/>
                <a:gd name="T99" fmla="*/ 216 h 226"/>
                <a:gd name="T100" fmla="*/ 238 w 238"/>
                <a:gd name="T101" fmla="*/ 226 h 226"/>
                <a:gd name="T102" fmla="*/ 230 w 238"/>
                <a:gd name="T103" fmla="*/ 203 h 226"/>
                <a:gd name="T104" fmla="*/ 188 w 238"/>
                <a:gd name="T105" fmla="*/ 16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8" h="226">
                  <a:moveTo>
                    <a:pt x="188" y="162"/>
                  </a:moveTo>
                  <a:lnTo>
                    <a:pt x="186" y="156"/>
                  </a:lnTo>
                  <a:lnTo>
                    <a:pt x="186" y="147"/>
                  </a:lnTo>
                  <a:lnTo>
                    <a:pt x="186" y="139"/>
                  </a:lnTo>
                  <a:lnTo>
                    <a:pt x="188" y="131"/>
                  </a:lnTo>
                  <a:lnTo>
                    <a:pt x="196" y="129"/>
                  </a:lnTo>
                  <a:lnTo>
                    <a:pt x="205" y="129"/>
                  </a:lnTo>
                  <a:lnTo>
                    <a:pt x="211" y="127"/>
                  </a:lnTo>
                  <a:lnTo>
                    <a:pt x="215" y="120"/>
                  </a:lnTo>
                  <a:lnTo>
                    <a:pt x="215" y="114"/>
                  </a:lnTo>
                  <a:lnTo>
                    <a:pt x="215" y="110"/>
                  </a:lnTo>
                  <a:lnTo>
                    <a:pt x="215" y="104"/>
                  </a:lnTo>
                  <a:lnTo>
                    <a:pt x="217" y="100"/>
                  </a:lnTo>
                  <a:lnTo>
                    <a:pt x="221" y="98"/>
                  </a:lnTo>
                  <a:lnTo>
                    <a:pt x="223" y="94"/>
                  </a:lnTo>
                  <a:lnTo>
                    <a:pt x="223" y="91"/>
                  </a:lnTo>
                  <a:lnTo>
                    <a:pt x="221" y="87"/>
                  </a:lnTo>
                  <a:lnTo>
                    <a:pt x="217" y="85"/>
                  </a:lnTo>
                  <a:lnTo>
                    <a:pt x="213" y="83"/>
                  </a:lnTo>
                  <a:lnTo>
                    <a:pt x="213" y="79"/>
                  </a:lnTo>
                  <a:lnTo>
                    <a:pt x="215" y="75"/>
                  </a:lnTo>
                  <a:lnTo>
                    <a:pt x="219" y="69"/>
                  </a:lnTo>
                  <a:lnTo>
                    <a:pt x="219" y="62"/>
                  </a:lnTo>
                  <a:lnTo>
                    <a:pt x="217" y="56"/>
                  </a:lnTo>
                  <a:lnTo>
                    <a:pt x="215" y="50"/>
                  </a:lnTo>
                  <a:lnTo>
                    <a:pt x="219" y="42"/>
                  </a:lnTo>
                  <a:lnTo>
                    <a:pt x="221" y="31"/>
                  </a:lnTo>
                  <a:lnTo>
                    <a:pt x="217" y="21"/>
                  </a:lnTo>
                  <a:lnTo>
                    <a:pt x="203" y="13"/>
                  </a:lnTo>
                  <a:lnTo>
                    <a:pt x="203" y="15"/>
                  </a:lnTo>
                  <a:lnTo>
                    <a:pt x="203" y="17"/>
                  </a:lnTo>
                  <a:lnTo>
                    <a:pt x="203" y="21"/>
                  </a:lnTo>
                  <a:lnTo>
                    <a:pt x="199" y="23"/>
                  </a:lnTo>
                  <a:lnTo>
                    <a:pt x="192" y="13"/>
                  </a:lnTo>
                  <a:lnTo>
                    <a:pt x="182" y="4"/>
                  </a:lnTo>
                  <a:lnTo>
                    <a:pt x="170" y="0"/>
                  </a:lnTo>
                  <a:lnTo>
                    <a:pt x="155" y="2"/>
                  </a:lnTo>
                  <a:lnTo>
                    <a:pt x="155" y="9"/>
                  </a:lnTo>
                  <a:lnTo>
                    <a:pt x="151" y="13"/>
                  </a:lnTo>
                  <a:lnTo>
                    <a:pt x="147" y="17"/>
                  </a:lnTo>
                  <a:lnTo>
                    <a:pt x="140" y="17"/>
                  </a:lnTo>
                  <a:lnTo>
                    <a:pt x="132" y="15"/>
                  </a:lnTo>
                  <a:lnTo>
                    <a:pt x="124" y="15"/>
                  </a:lnTo>
                  <a:lnTo>
                    <a:pt x="116" y="17"/>
                  </a:lnTo>
                  <a:lnTo>
                    <a:pt x="109" y="19"/>
                  </a:lnTo>
                  <a:lnTo>
                    <a:pt x="114" y="23"/>
                  </a:lnTo>
                  <a:lnTo>
                    <a:pt x="114" y="27"/>
                  </a:lnTo>
                  <a:lnTo>
                    <a:pt x="109" y="31"/>
                  </a:lnTo>
                  <a:lnTo>
                    <a:pt x="99" y="31"/>
                  </a:lnTo>
                  <a:lnTo>
                    <a:pt x="101" y="35"/>
                  </a:lnTo>
                  <a:lnTo>
                    <a:pt x="101" y="44"/>
                  </a:lnTo>
                  <a:lnTo>
                    <a:pt x="97" y="52"/>
                  </a:lnTo>
                  <a:lnTo>
                    <a:pt x="93" y="56"/>
                  </a:lnTo>
                  <a:lnTo>
                    <a:pt x="87" y="64"/>
                  </a:lnTo>
                  <a:lnTo>
                    <a:pt x="82" y="81"/>
                  </a:lnTo>
                  <a:lnTo>
                    <a:pt x="85" y="102"/>
                  </a:lnTo>
                  <a:lnTo>
                    <a:pt x="97" y="114"/>
                  </a:lnTo>
                  <a:lnTo>
                    <a:pt x="93" y="116"/>
                  </a:lnTo>
                  <a:lnTo>
                    <a:pt x="87" y="118"/>
                  </a:lnTo>
                  <a:lnTo>
                    <a:pt x="85" y="120"/>
                  </a:lnTo>
                  <a:lnTo>
                    <a:pt x="82" y="120"/>
                  </a:lnTo>
                  <a:lnTo>
                    <a:pt x="87" y="127"/>
                  </a:lnTo>
                  <a:lnTo>
                    <a:pt x="97" y="133"/>
                  </a:lnTo>
                  <a:lnTo>
                    <a:pt x="107" y="139"/>
                  </a:lnTo>
                  <a:lnTo>
                    <a:pt x="120" y="139"/>
                  </a:lnTo>
                  <a:lnTo>
                    <a:pt x="116" y="143"/>
                  </a:lnTo>
                  <a:lnTo>
                    <a:pt x="111" y="145"/>
                  </a:lnTo>
                  <a:lnTo>
                    <a:pt x="109" y="147"/>
                  </a:lnTo>
                  <a:lnTo>
                    <a:pt x="109" y="147"/>
                  </a:lnTo>
                  <a:lnTo>
                    <a:pt x="118" y="149"/>
                  </a:lnTo>
                  <a:lnTo>
                    <a:pt x="126" y="149"/>
                  </a:lnTo>
                  <a:lnTo>
                    <a:pt x="132" y="145"/>
                  </a:lnTo>
                  <a:lnTo>
                    <a:pt x="138" y="141"/>
                  </a:lnTo>
                  <a:lnTo>
                    <a:pt x="143" y="143"/>
                  </a:lnTo>
                  <a:lnTo>
                    <a:pt x="147" y="141"/>
                  </a:lnTo>
                  <a:lnTo>
                    <a:pt x="149" y="137"/>
                  </a:lnTo>
                  <a:lnTo>
                    <a:pt x="149" y="135"/>
                  </a:lnTo>
                  <a:lnTo>
                    <a:pt x="149" y="139"/>
                  </a:lnTo>
                  <a:lnTo>
                    <a:pt x="149" y="143"/>
                  </a:lnTo>
                  <a:lnTo>
                    <a:pt x="149" y="145"/>
                  </a:lnTo>
                  <a:lnTo>
                    <a:pt x="149" y="147"/>
                  </a:lnTo>
                  <a:lnTo>
                    <a:pt x="134" y="154"/>
                  </a:lnTo>
                  <a:lnTo>
                    <a:pt x="124" y="162"/>
                  </a:lnTo>
                  <a:lnTo>
                    <a:pt x="116" y="172"/>
                  </a:lnTo>
                  <a:lnTo>
                    <a:pt x="111" y="185"/>
                  </a:lnTo>
                  <a:lnTo>
                    <a:pt x="99" y="162"/>
                  </a:lnTo>
                  <a:lnTo>
                    <a:pt x="87" y="137"/>
                  </a:lnTo>
                  <a:lnTo>
                    <a:pt x="72" y="116"/>
                  </a:lnTo>
                  <a:lnTo>
                    <a:pt x="64" y="100"/>
                  </a:lnTo>
                  <a:lnTo>
                    <a:pt x="58" y="96"/>
                  </a:lnTo>
                  <a:lnTo>
                    <a:pt x="49" y="91"/>
                  </a:lnTo>
                  <a:lnTo>
                    <a:pt x="37" y="89"/>
                  </a:lnTo>
                  <a:lnTo>
                    <a:pt x="24" y="89"/>
                  </a:lnTo>
                  <a:lnTo>
                    <a:pt x="14" y="94"/>
                  </a:lnTo>
                  <a:lnTo>
                    <a:pt x="4" y="98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8" y="154"/>
                  </a:lnTo>
                  <a:lnTo>
                    <a:pt x="18" y="189"/>
                  </a:lnTo>
                  <a:lnTo>
                    <a:pt x="24" y="216"/>
                  </a:lnTo>
                  <a:lnTo>
                    <a:pt x="29" y="226"/>
                  </a:lnTo>
                  <a:lnTo>
                    <a:pt x="238" y="226"/>
                  </a:lnTo>
                  <a:lnTo>
                    <a:pt x="236" y="220"/>
                  </a:lnTo>
                  <a:lnTo>
                    <a:pt x="230" y="203"/>
                  </a:lnTo>
                  <a:lnTo>
                    <a:pt x="215" y="183"/>
                  </a:lnTo>
                  <a:lnTo>
                    <a:pt x="188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1630" y="2500"/>
              <a:ext cx="267" cy="234"/>
            </a:xfrm>
            <a:custGeom>
              <a:avLst/>
              <a:gdLst>
                <a:gd name="T0" fmla="*/ 225 w 267"/>
                <a:gd name="T1" fmla="*/ 145 h 234"/>
                <a:gd name="T2" fmla="*/ 240 w 267"/>
                <a:gd name="T3" fmla="*/ 135 h 234"/>
                <a:gd name="T4" fmla="*/ 252 w 267"/>
                <a:gd name="T5" fmla="*/ 131 h 234"/>
                <a:gd name="T6" fmla="*/ 263 w 267"/>
                <a:gd name="T7" fmla="*/ 124 h 234"/>
                <a:gd name="T8" fmla="*/ 261 w 267"/>
                <a:gd name="T9" fmla="*/ 114 h 234"/>
                <a:gd name="T10" fmla="*/ 256 w 267"/>
                <a:gd name="T11" fmla="*/ 104 h 234"/>
                <a:gd name="T12" fmla="*/ 256 w 267"/>
                <a:gd name="T13" fmla="*/ 102 h 234"/>
                <a:gd name="T14" fmla="*/ 261 w 267"/>
                <a:gd name="T15" fmla="*/ 95 h 234"/>
                <a:gd name="T16" fmla="*/ 258 w 267"/>
                <a:gd name="T17" fmla="*/ 89 h 234"/>
                <a:gd name="T18" fmla="*/ 265 w 267"/>
                <a:gd name="T19" fmla="*/ 87 h 234"/>
                <a:gd name="T20" fmla="*/ 267 w 267"/>
                <a:gd name="T21" fmla="*/ 79 h 234"/>
                <a:gd name="T22" fmla="*/ 263 w 267"/>
                <a:gd name="T23" fmla="*/ 75 h 234"/>
                <a:gd name="T24" fmla="*/ 252 w 267"/>
                <a:gd name="T25" fmla="*/ 68 h 234"/>
                <a:gd name="T26" fmla="*/ 252 w 267"/>
                <a:gd name="T27" fmla="*/ 64 h 234"/>
                <a:gd name="T28" fmla="*/ 254 w 267"/>
                <a:gd name="T29" fmla="*/ 58 h 234"/>
                <a:gd name="T30" fmla="*/ 252 w 267"/>
                <a:gd name="T31" fmla="*/ 50 h 234"/>
                <a:gd name="T32" fmla="*/ 246 w 267"/>
                <a:gd name="T33" fmla="*/ 39 h 234"/>
                <a:gd name="T34" fmla="*/ 232 w 267"/>
                <a:gd name="T35" fmla="*/ 17 h 234"/>
                <a:gd name="T36" fmla="*/ 217 w 267"/>
                <a:gd name="T37" fmla="*/ 6 h 234"/>
                <a:gd name="T38" fmla="*/ 192 w 267"/>
                <a:gd name="T39" fmla="*/ 0 h 234"/>
                <a:gd name="T40" fmla="*/ 159 w 267"/>
                <a:gd name="T41" fmla="*/ 8 h 234"/>
                <a:gd name="T42" fmla="*/ 136 w 267"/>
                <a:gd name="T43" fmla="*/ 31 h 234"/>
                <a:gd name="T44" fmla="*/ 128 w 267"/>
                <a:gd name="T45" fmla="*/ 77 h 234"/>
                <a:gd name="T46" fmla="*/ 120 w 267"/>
                <a:gd name="T47" fmla="*/ 95 h 234"/>
                <a:gd name="T48" fmla="*/ 126 w 267"/>
                <a:gd name="T49" fmla="*/ 112 h 234"/>
                <a:gd name="T50" fmla="*/ 149 w 267"/>
                <a:gd name="T51" fmla="*/ 116 h 234"/>
                <a:gd name="T52" fmla="*/ 157 w 267"/>
                <a:gd name="T53" fmla="*/ 120 h 234"/>
                <a:gd name="T54" fmla="*/ 155 w 267"/>
                <a:gd name="T55" fmla="*/ 124 h 234"/>
                <a:gd name="T56" fmla="*/ 140 w 267"/>
                <a:gd name="T57" fmla="*/ 131 h 234"/>
                <a:gd name="T58" fmla="*/ 109 w 267"/>
                <a:gd name="T59" fmla="*/ 149 h 234"/>
                <a:gd name="T60" fmla="*/ 99 w 267"/>
                <a:gd name="T61" fmla="*/ 143 h 234"/>
                <a:gd name="T62" fmla="*/ 84 w 267"/>
                <a:gd name="T63" fmla="*/ 124 h 234"/>
                <a:gd name="T64" fmla="*/ 64 w 267"/>
                <a:gd name="T65" fmla="*/ 110 h 234"/>
                <a:gd name="T66" fmla="*/ 39 w 267"/>
                <a:gd name="T67" fmla="*/ 106 h 234"/>
                <a:gd name="T68" fmla="*/ 4 w 267"/>
                <a:gd name="T69" fmla="*/ 131 h 234"/>
                <a:gd name="T70" fmla="*/ 6 w 267"/>
                <a:gd name="T71" fmla="*/ 199 h 234"/>
                <a:gd name="T72" fmla="*/ 263 w 267"/>
                <a:gd name="T7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7" h="234">
                  <a:moveTo>
                    <a:pt x="221" y="151"/>
                  </a:moveTo>
                  <a:lnTo>
                    <a:pt x="225" y="145"/>
                  </a:lnTo>
                  <a:lnTo>
                    <a:pt x="232" y="141"/>
                  </a:lnTo>
                  <a:lnTo>
                    <a:pt x="240" y="135"/>
                  </a:lnTo>
                  <a:lnTo>
                    <a:pt x="246" y="133"/>
                  </a:lnTo>
                  <a:lnTo>
                    <a:pt x="252" y="131"/>
                  </a:lnTo>
                  <a:lnTo>
                    <a:pt x="258" y="128"/>
                  </a:lnTo>
                  <a:lnTo>
                    <a:pt x="263" y="124"/>
                  </a:lnTo>
                  <a:lnTo>
                    <a:pt x="263" y="120"/>
                  </a:lnTo>
                  <a:lnTo>
                    <a:pt x="261" y="114"/>
                  </a:lnTo>
                  <a:lnTo>
                    <a:pt x="258" y="108"/>
                  </a:lnTo>
                  <a:lnTo>
                    <a:pt x="256" y="104"/>
                  </a:lnTo>
                  <a:lnTo>
                    <a:pt x="256" y="102"/>
                  </a:lnTo>
                  <a:lnTo>
                    <a:pt x="256" y="102"/>
                  </a:lnTo>
                  <a:lnTo>
                    <a:pt x="258" y="99"/>
                  </a:lnTo>
                  <a:lnTo>
                    <a:pt x="261" y="95"/>
                  </a:lnTo>
                  <a:lnTo>
                    <a:pt x="261" y="93"/>
                  </a:lnTo>
                  <a:lnTo>
                    <a:pt x="258" y="89"/>
                  </a:lnTo>
                  <a:lnTo>
                    <a:pt x="261" y="87"/>
                  </a:lnTo>
                  <a:lnTo>
                    <a:pt x="265" y="87"/>
                  </a:lnTo>
                  <a:lnTo>
                    <a:pt x="267" y="83"/>
                  </a:lnTo>
                  <a:lnTo>
                    <a:pt x="267" y="79"/>
                  </a:lnTo>
                  <a:lnTo>
                    <a:pt x="265" y="77"/>
                  </a:lnTo>
                  <a:lnTo>
                    <a:pt x="263" y="75"/>
                  </a:lnTo>
                  <a:lnTo>
                    <a:pt x="258" y="72"/>
                  </a:lnTo>
                  <a:lnTo>
                    <a:pt x="252" y="68"/>
                  </a:lnTo>
                  <a:lnTo>
                    <a:pt x="250" y="64"/>
                  </a:lnTo>
                  <a:lnTo>
                    <a:pt x="252" y="64"/>
                  </a:lnTo>
                  <a:lnTo>
                    <a:pt x="254" y="62"/>
                  </a:lnTo>
                  <a:lnTo>
                    <a:pt x="254" y="58"/>
                  </a:lnTo>
                  <a:lnTo>
                    <a:pt x="254" y="54"/>
                  </a:lnTo>
                  <a:lnTo>
                    <a:pt x="252" y="50"/>
                  </a:lnTo>
                  <a:lnTo>
                    <a:pt x="248" y="46"/>
                  </a:lnTo>
                  <a:lnTo>
                    <a:pt x="246" y="39"/>
                  </a:lnTo>
                  <a:lnTo>
                    <a:pt x="242" y="27"/>
                  </a:lnTo>
                  <a:lnTo>
                    <a:pt x="232" y="17"/>
                  </a:lnTo>
                  <a:lnTo>
                    <a:pt x="221" y="12"/>
                  </a:lnTo>
                  <a:lnTo>
                    <a:pt x="217" y="6"/>
                  </a:lnTo>
                  <a:lnTo>
                    <a:pt x="207" y="2"/>
                  </a:lnTo>
                  <a:lnTo>
                    <a:pt x="192" y="0"/>
                  </a:lnTo>
                  <a:lnTo>
                    <a:pt x="176" y="2"/>
                  </a:lnTo>
                  <a:lnTo>
                    <a:pt x="159" y="8"/>
                  </a:lnTo>
                  <a:lnTo>
                    <a:pt x="147" y="17"/>
                  </a:lnTo>
                  <a:lnTo>
                    <a:pt x="136" y="31"/>
                  </a:lnTo>
                  <a:lnTo>
                    <a:pt x="132" y="50"/>
                  </a:lnTo>
                  <a:lnTo>
                    <a:pt x="128" y="77"/>
                  </a:lnTo>
                  <a:lnTo>
                    <a:pt x="122" y="89"/>
                  </a:lnTo>
                  <a:lnTo>
                    <a:pt x="120" y="95"/>
                  </a:lnTo>
                  <a:lnTo>
                    <a:pt x="128" y="102"/>
                  </a:lnTo>
                  <a:lnTo>
                    <a:pt x="126" y="112"/>
                  </a:lnTo>
                  <a:lnTo>
                    <a:pt x="136" y="116"/>
                  </a:lnTo>
                  <a:lnTo>
                    <a:pt x="149" y="116"/>
                  </a:lnTo>
                  <a:lnTo>
                    <a:pt x="157" y="116"/>
                  </a:lnTo>
                  <a:lnTo>
                    <a:pt x="157" y="120"/>
                  </a:lnTo>
                  <a:lnTo>
                    <a:pt x="157" y="122"/>
                  </a:lnTo>
                  <a:lnTo>
                    <a:pt x="155" y="124"/>
                  </a:lnTo>
                  <a:lnTo>
                    <a:pt x="155" y="126"/>
                  </a:lnTo>
                  <a:lnTo>
                    <a:pt x="140" y="131"/>
                  </a:lnTo>
                  <a:lnTo>
                    <a:pt x="124" y="141"/>
                  </a:lnTo>
                  <a:lnTo>
                    <a:pt x="109" y="149"/>
                  </a:lnTo>
                  <a:lnTo>
                    <a:pt x="103" y="153"/>
                  </a:lnTo>
                  <a:lnTo>
                    <a:pt x="99" y="143"/>
                  </a:lnTo>
                  <a:lnTo>
                    <a:pt x="93" y="135"/>
                  </a:lnTo>
                  <a:lnTo>
                    <a:pt x="84" y="124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53" y="108"/>
                  </a:lnTo>
                  <a:lnTo>
                    <a:pt x="39" y="106"/>
                  </a:lnTo>
                  <a:lnTo>
                    <a:pt x="24" y="110"/>
                  </a:lnTo>
                  <a:lnTo>
                    <a:pt x="4" y="131"/>
                  </a:lnTo>
                  <a:lnTo>
                    <a:pt x="0" y="162"/>
                  </a:lnTo>
                  <a:lnTo>
                    <a:pt x="6" y="199"/>
                  </a:lnTo>
                  <a:lnTo>
                    <a:pt x="14" y="234"/>
                  </a:lnTo>
                  <a:lnTo>
                    <a:pt x="263" y="234"/>
                  </a:lnTo>
                  <a:lnTo>
                    <a:pt x="221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1708" y="2469"/>
              <a:ext cx="205" cy="130"/>
            </a:xfrm>
            <a:custGeom>
              <a:avLst/>
              <a:gdLst>
                <a:gd name="T0" fmla="*/ 44 w 205"/>
                <a:gd name="T1" fmla="*/ 93 h 130"/>
                <a:gd name="T2" fmla="*/ 42 w 205"/>
                <a:gd name="T3" fmla="*/ 91 h 130"/>
                <a:gd name="T4" fmla="*/ 40 w 205"/>
                <a:gd name="T5" fmla="*/ 83 h 130"/>
                <a:gd name="T6" fmla="*/ 33 w 205"/>
                <a:gd name="T7" fmla="*/ 70 h 130"/>
                <a:gd name="T8" fmla="*/ 29 w 205"/>
                <a:gd name="T9" fmla="*/ 56 h 130"/>
                <a:gd name="T10" fmla="*/ 29 w 205"/>
                <a:gd name="T11" fmla="*/ 48 h 130"/>
                <a:gd name="T12" fmla="*/ 38 w 205"/>
                <a:gd name="T13" fmla="*/ 39 h 130"/>
                <a:gd name="T14" fmla="*/ 48 w 205"/>
                <a:gd name="T15" fmla="*/ 33 h 130"/>
                <a:gd name="T16" fmla="*/ 60 w 205"/>
                <a:gd name="T17" fmla="*/ 25 h 130"/>
                <a:gd name="T18" fmla="*/ 75 w 205"/>
                <a:gd name="T19" fmla="*/ 19 h 130"/>
                <a:gd name="T20" fmla="*/ 89 w 205"/>
                <a:gd name="T21" fmla="*/ 12 h 130"/>
                <a:gd name="T22" fmla="*/ 100 w 205"/>
                <a:gd name="T23" fmla="*/ 6 h 130"/>
                <a:gd name="T24" fmla="*/ 108 w 205"/>
                <a:gd name="T25" fmla="*/ 2 h 130"/>
                <a:gd name="T26" fmla="*/ 116 w 205"/>
                <a:gd name="T27" fmla="*/ 0 h 130"/>
                <a:gd name="T28" fmla="*/ 122 w 205"/>
                <a:gd name="T29" fmla="*/ 0 h 130"/>
                <a:gd name="T30" fmla="*/ 127 w 205"/>
                <a:gd name="T31" fmla="*/ 2 h 130"/>
                <a:gd name="T32" fmla="*/ 129 w 205"/>
                <a:gd name="T33" fmla="*/ 8 h 130"/>
                <a:gd name="T34" fmla="*/ 131 w 205"/>
                <a:gd name="T35" fmla="*/ 14 h 130"/>
                <a:gd name="T36" fmla="*/ 137 w 205"/>
                <a:gd name="T37" fmla="*/ 23 h 130"/>
                <a:gd name="T38" fmla="*/ 145 w 205"/>
                <a:gd name="T39" fmla="*/ 31 h 130"/>
                <a:gd name="T40" fmla="*/ 149 w 205"/>
                <a:gd name="T41" fmla="*/ 37 h 130"/>
                <a:gd name="T42" fmla="*/ 160 w 205"/>
                <a:gd name="T43" fmla="*/ 31 h 130"/>
                <a:gd name="T44" fmla="*/ 178 w 205"/>
                <a:gd name="T45" fmla="*/ 25 h 130"/>
                <a:gd name="T46" fmla="*/ 197 w 205"/>
                <a:gd name="T47" fmla="*/ 19 h 130"/>
                <a:gd name="T48" fmla="*/ 205 w 205"/>
                <a:gd name="T49" fmla="*/ 19 h 130"/>
                <a:gd name="T50" fmla="*/ 203 w 205"/>
                <a:gd name="T51" fmla="*/ 23 h 130"/>
                <a:gd name="T52" fmla="*/ 195 w 205"/>
                <a:gd name="T53" fmla="*/ 29 h 130"/>
                <a:gd name="T54" fmla="*/ 185 w 205"/>
                <a:gd name="T55" fmla="*/ 35 h 130"/>
                <a:gd name="T56" fmla="*/ 170 w 205"/>
                <a:gd name="T57" fmla="*/ 43 h 130"/>
                <a:gd name="T58" fmla="*/ 156 w 205"/>
                <a:gd name="T59" fmla="*/ 54 h 130"/>
                <a:gd name="T60" fmla="*/ 141 w 205"/>
                <a:gd name="T61" fmla="*/ 62 h 130"/>
                <a:gd name="T62" fmla="*/ 129 w 205"/>
                <a:gd name="T63" fmla="*/ 70 h 130"/>
                <a:gd name="T64" fmla="*/ 118 w 205"/>
                <a:gd name="T65" fmla="*/ 77 h 130"/>
                <a:gd name="T66" fmla="*/ 106 w 205"/>
                <a:gd name="T67" fmla="*/ 85 h 130"/>
                <a:gd name="T68" fmla="*/ 89 w 205"/>
                <a:gd name="T69" fmla="*/ 93 h 130"/>
                <a:gd name="T70" fmla="*/ 71 w 205"/>
                <a:gd name="T71" fmla="*/ 103 h 130"/>
                <a:gd name="T72" fmla="*/ 50 w 205"/>
                <a:gd name="T73" fmla="*/ 112 h 130"/>
                <a:gd name="T74" fmla="*/ 31 w 205"/>
                <a:gd name="T75" fmla="*/ 120 h 130"/>
                <a:gd name="T76" fmla="*/ 17 w 205"/>
                <a:gd name="T77" fmla="*/ 126 h 130"/>
                <a:gd name="T78" fmla="*/ 4 w 205"/>
                <a:gd name="T79" fmla="*/ 130 h 130"/>
                <a:gd name="T80" fmla="*/ 0 w 205"/>
                <a:gd name="T81" fmla="*/ 130 h 130"/>
                <a:gd name="T82" fmla="*/ 4 w 205"/>
                <a:gd name="T83" fmla="*/ 122 h 130"/>
                <a:gd name="T84" fmla="*/ 17 w 205"/>
                <a:gd name="T85" fmla="*/ 112 h 130"/>
                <a:gd name="T86" fmla="*/ 31 w 205"/>
                <a:gd name="T87" fmla="*/ 101 h 130"/>
                <a:gd name="T88" fmla="*/ 44 w 205"/>
                <a:gd name="T89" fmla="*/ 95 h 130"/>
                <a:gd name="T90" fmla="*/ 44 w 205"/>
                <a:gd name="T91" fmla="*/ 9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30">
                  <a:moveTo>
                    <a:pt x="44" y="93"/>
                  </a:moveTo>
                  <a:lnTo>
                    <a:pt x="42" y="91"/>
                  </a:lnTo>
                  <a:lnTo>
                    <a:pt x="40" y="83"/>
                  </a:lnTo>
                  <a:lnTo>
                    <a:pt x="33" y="70"/>
                  </a:lnTo>
                  <a:lnTo>
                    <a:pt x="29" y="56"/>
                  </a:lnTo>
                  <a:lnTo>
                    <a:pt x="29" y="48"/>
                  </a:lnTo>
                  <a:lnTo>
                    <a:pt x="38" y="39"/>
                  </a:lnTo>
                  <a:lnTo>
                    <a:pt x="48" y="33"/>
                  </a:lnTo>
                  <a:lnTo>
                    <a:pt x="60" y="25"/>
                  </a:lnTo>
                  <a:lnTo>
                    <a:pt x="75" y="19"/>
                  </a:lnTo>
                  <a:lnTo>
                    <a:pt x="89" y="12"/>
                  </a:lnTo>
                  <a:lnTo>
                    <a:pt x="100" y="6"/>
                  </a:lnTo>
                  <a:lnTo>
                    <a:pt x="108" y="2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7" y="2"/>
                  </a:lnTo>
                  <a:lnTo>
                    <a:pt x="129" y="8"/>
                  </a:lnTo>
                  <a:lnTo>
                    <a:pt x="131" y="14"/>
                  </a:lnTo>
                  <a:lnTo>
                    <a:pt x="137" y="23"/>
                  </a:lnTo>
                  <a:lnTo>
                    <a:pt x="145" y="31"/>
                  </a:lnTo>
                  <a:lnTo>
                    <a:pt x="149" y="37"/>
                  </a:lnTo>
                  <a:lnTo>
                    <a:pt x="160" y="31"/>
                  </a:lnTo>
                  <a:lnTo>
                    <a:pt x="178" y="25"/>
                  </a:lnTo>
                  <a:lnTo>
                    <a:pt x="197" y="19"/>
                  </a:lnTo>
                  <a:lnTo>
                    <a:pt x="205" y="19"/>
                  </a:lnTo>
                  <a:lnTo>
                    <a:pt x="203" y="23"/>
                  </a:lnTo>
                  <a:lnTo>
                    <a:pt x="195" y="29"/>
                  </a:lnTo>
                  <a:lnTo>
                    <a:pt x="185" y="35"/>
                  </a:lnTo>
                  <a:lnTo>
                    <a:pt x="170" y="43"/>
                  </a:lnTo>
                  <a:lnTo>
                    <a:pt x="156" y="54"/>
                  </a:lnTo>
                  <a:lnTo>
                    <a:pt x="141" y="62"/>
                  </a:lnTo>
                  <a:lnTo>
                    <a:pt x="129" y="70"/>
                  </a:lnTo>
                  <a:lnTo>
                    <a:pt x="118" y="77"/>
                  </a:lnTo>
                  <a:lnTo>
                    <a:pt x="106" y="85"/>
                  </a:lnTo>
                  <a:lnTo>
                    <a:pt x="89" y="93"/>
                  </a:lnTo>
                  <a:lnTo>
                    <a:pt x="71" y="103"/>
                  </a:lnTo>
                  <a:lnTo>
                    <a:pt x="50" y="112"/>
                  </a:lnTo>
                  <a:lnTo>
                    <a:pt x="31" y="120"/>
                  </a:lnTo>
                  <a:lnTo>
                    <a:pt x="17" y="126"/>
                  </a:lnTo>
                  <a:lnTo>
                    <a:pt x="4" y="130"/>
                  </a:lnTo>
                  <a:lnTo>
                    <a:pt x="0" y="130"/>
                  </a:lnTo>
                  <a:lnTo>
                    <a:pt x="4" y="122"/>
                  </a:lnTo>
                  <a:lnTo>
                    <a:pt x="17" y="112"/>
                  </a:lnTo>
                  <a:lnTo>
                    <a:pt x="31" y="101"/>
                  </a:lnTo>
                  <a:lnTo>
                    <a:pt x="44" y="95"/>
                  </a:lnTo>
                  <a:lnTo>
                    <a:pt x="44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747" y="2500"/>
              <a:ext cx="265" cy="234"/>
            </a:xfrm>
            <a:custGeom>
              <a:avLst/>
              <a:gdLst>
                <a:gd name="T0" fmla="*/ 224 w 265"/>
                <a:gd name="T1" fmla="*/ 145 h 234"/>
                <a:gd name="T2" fmla="*/ 238 w 265"/>
                <a:gd name="T3" fmla="*/ 135 h 234"/>
                <a:gd name="T4" fmla="*/ 251 w 265"/>
                <a:gd name="T5" fmla="*/ 131 h 234"/>
                <a:gd name="T6" fmla="*/ 261 w 265"/>
                <a:gd name="T7" fmla="*/ 124 h 234"/>
                <a:gd name="T8" fmla="*/ 259 w 265"/>
                <a:gd name="T9" fmla="*/ 114 h 234"/>
                <a:gd name="T10" fmla="*/ 257 w 265"/>
                <a:gd name="T11" fmla="*/ 104 h 234"/>
                <a:gd name="T12" fmla="*/ 257 w 265"/>
                <a:gd name="T13" fmla="*/ 102 h 234"/>
                <a:gd name="T14" fmla="*/ 259 w 265"/>
                <a:gd name="T15" fmla="*/ 95 h 234"/>
                <a:gd name="T16" fmla="*/ 259 w 265"/>
                <a:gd name="T17" fmla="*/ 89 h 234"/>
                <a:gd name="T18" fmla="*/ 265 w 265"/>
                <a:gd name="T19" fmla="*/ 87 h 234"/>
                <a:gd name="T20" fmla="*/ 265 w 265"/>
                <a:gd name="T21" fmla="*/ 79 h 234"/>
                <a:gd name="T22" fmla="*/ 261 w 265"/>
                <a:gd name="T23" fmla="*/ 75 h 234"/>
                <a:gd name="T24" fmla="*/ 251 w 265"/>
                <a:gd name="T25" fmla="*/ 68 h 234"/>
                <a:gd name="T26" fmla="*/ 251 w 265"/>
                <a:gd name="T27" fmla="*/ 64 h 234"/>
                <a:gd name="T28" fmla="*/ 253 w 265"/>
                <a:gd name="T29" fmla="*/ 58 h 234"/>
                <a:gd name="T30" fmla="*/ 251 w 265"/>
                <a:gd name="T31" fmla="*/ 50 h 234"/>
                <a:gd name="T32" fmla="*/ 244 w 265"/>
                <a:gd name="T33" fmla="*/ 39 h 234"/>
                <a:gd name="T34" fmla="*/ 230 w 265"/>
                <a:gd name="T35" fmla="*/ 17 h 234"/>
                <a:gd name="T36" fmla="*/ 215 w 265"/>
                <a:gd name="T37" fmla="*/ 6 h 234"/>
                <a:gd name="T38" fmla="*/ 191 w 265"/>
                <a:gd name="T39" fmla="*/ 0 h 234"/>
                <a:gd name="T40" fmla="*/ 157 w 265"/>
                <a:gd name="T41" fmla="*/ 8 h 234"/>
                <a:gd name="T42" fmla="*/ 135 w 265"/>
                <a:gd name="T43" fmla="*/ 31 h 234"/>
                <a:gd name="T44" fmla="*/ 128 w 265"/>
                <a:gd name="T45" fmla="*/ 77 h 234"/>
                <a:gd name="T46" fmla="*/ 120 w 265"/>
                <a:gd name="T47" fmla="*/ 95 h 234"/>
                <a:gd name="T48" fmla="*/ 124 w 265"/>
                <a:gd name="T49" fmla="*/ 112 h 234"/>
                <a:gd name="T50" fmla="*/ 147 w 265"/>
                <a:gd name="T51" fmla="*/ 116 h 234"/>
                <a:gd name="T52" fmla="*/ 155 w 265"/>
                <a:gd name="T53" fmla="*/ 120 h 234"/>
                <a:gd name="T54" fmla="*/ 153 w 265"/>
                <a:gd name="T55" fmla="*/ 124 h 234"/>
                <a:gd name="T56" fmla="*/ 139 w 265"/>
                <a:gd name="T57" fmla="*/ 131 h 234"/>
                <a:gd name="T58" fmla="*/ 108 w 265"/>
                <a:gd name="T59" fmla="*/ 149 h 234"/>
                <a:gd name="T60" fmla="*/ 97 w 265"/>
                <a:gd name="T61" fmla="*/ 143 h 234"/>
                <a:gd name="T62" fmla="*/ 83 w 265"/>
                <a:gd name="T63" fmla="*/ 124 h 234"/>
                <a:gd name="T64" fmla="*/ 64 w 265"/>
                <a:gd name="T65" fmla="*/ 110 h 234"/>
                <a:gd name="T66" fmla="*/ 39 w 265"/>
                <a:gd name="T67" fmla="*/ 106 h 234"/>
                <a:gd name="T68" fmla="*/ 4 w 265"/>
                <a:gd name="T69" fmla="*/ 131 h 234"/>
                <a:gd name="T70" fmla="*/ 6 w 265"/>
                <a:gd name="T71" fmla="*/ 199 h 234"/>
                <a:gd name="T72" fmla="*/ 263 w 265"/>
                <a:gd name="T7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5" h="234">
                  <a:moveTo>
                    <a:pt x="220" y="151"/>
                  </a:moveTo>
                  <a:lnTo>
                    <a:pt x="224" y="145"/>
                  </a:lnTo>
                  <a:lnTo>
                    <a:pt x="230" y="141"/>
                  </a:lnTo>
                  <a:lnTo>
                    <a:pt x="238" y="135"/>
                  </a:lnTo>
                  <a:lnTo>
                    <a:pt x="244" y="133"/>
                  </a:lnTo>
                  <a:lnTo>
                    <a:pt x="251" y="131"/>
                  </a:lnTo>
                  <a:lnTo>
                    <a:pt x="257" y="128"/>
                  </a:lnTo>
                  <a:lnTo>
                    <a:pt x="261" y="124"/>
                  </a:lnTo>
                  <a:lnTo>
                    <a:pt x="261" y="120"/>
                  </a:lnTo>
                  <a:lnTo>
                    <a:pt x="259" y="114"/>
                  </a:lnTo>
                  <a:lnTo>
                    <a:pt x="259" y="108"/>
                  </a:lnTo>
                  <a:lnTo>
                    <a:pt x="257" y="104"/>
                  </a:lnTo>
                  <a:lnTo>
                    <a:pt x="257" y="102"/>
                  </a:lnTo>
                  <a:lnTo>
                    <a:pt x="257" y="102"/>
                  </a:lnTo>
                  <a:lnTo>
                    <a:pt x="259" y="99"/>
                  </a:lnTo>
                  <a:lnTo>
                    <a:pt x="259" y="95"/>
                  </a:lnTo>
                  <a:lnTo>
                    <a:pt x="259" y="93"/>
                  </a:lnTo>
                  <a:lnTo>
                    <a:pt x="259" y="89"/>
                  </a:lnTo>
                  <a:lnTo>
                    <a:pt x="261" y="87"/>
                  </a:lnTo>
                  <a:lnTo>
                    <a:pt x="265" y="87"/>
                  </a:lnTo>
                  <a:lnTo>
                    <a:pt x="265" y="83"/>
                  </a:lnTo>
                  <a:lnTo>
                    <a:pt x="265" y="79"/>
                  </a:lnTo>
                  <a:lnTo>
                    <a:pt x="265" y="77"/>
                  </a:lnTo>
                  <a:lnTo>
                    <a:pt x="261" y="75"/>
                  </a:lnTo>
                  <a:lnTo>
                    <a:pt x="257" y="72"/>
                  </a:lnTo>
                  <a:lnTo>
                    <a:pt x="251" y="68"/>
                  </a:lnTo>
                  <a:lnTo>
                    <a:pt x="251" y="64"/>
                  </a:lnTo>
                  <a:lnTo>
                    <a:pt x="251" y="64"/>
                  </a:lnTo>
                  <a:lnTo>
                    <a:pt x="253" y="62"/>
                  </a:lnTo>
                  <a:lnTo>
                    <a:pt x="253" y="58"/>
                  </a:lnTo>
                  <a:lnTo>
                    <a:pt x="253" y="54"/>
                  </a:lnTo>
                  <a:lnTo>
                    <a:pt x="251" y="50"/>
                  </a:lnTo>
                  <a:lnTo>
                    <a:pt x="246" y="46"/>
                  </a:lnTo>
                  <a:lnTo>
                    <a:pt x="244" y="39"/>
                  </a:lnTo>
                  <a:lnTo>
                    <a:pt x="240" y="27"/>
                  </a:lnTo>
                  <a:lnTo>
                    <a:pt x="230" y="17"/>
                  </a:lnTo>
                  <a:lnTo>
                    <a:pt x="220" y="12"/>
                  </a:lnTo>
                  <a:lnTo>
                    <a:pt x="215" y="6"/>
                  </a:lnTo>
                  <a:lnTo>
                    <a:pt x="205" y="2"/>
                  </a:lnTo>
                  <a:lnTo>
                    <a:pt x="191" y="0"/>
                  </a:lnTo>
                  <a:lnTo>
                    <a:pt x="174" y="2"/>
                  </a:lnTo>
                  <a:lnTo>
                    <a:pt x="157" y="8"/>
                  </a:lnTo>
                  <a:lnTo>
                    <a:pt x="145" y="17"/>
                  </a:lnTo>
                  <a:lnTo>
                    <a:pt x="135" y="31"/>
                  </a:lnTo>
                  <a:lnTo>
                    <a:pt x="130" y="50"/>
                  </a:lnTo>
                  <a:lnTo>
                    <a:pt x="128" y="77"/>
                  </a:lnTo>
                  <a:lnTo>
                    <a:pt x="122" y="89"/>
                  </a:lnTo>
                  <a:lnTo>
                    <a:pt x="120" y="95"/>
                  </a:lnTo>
                  <a:lnTo>
                    <a:pt x="126" y="102"/>
                  </a:lnTo>
                  <a:lnTo>
                    <a:pt x="124" y="112"/>
                  </a:lnTo>
                  <a:lnTo>
                    <a:pt x="135" y="116"/>
                  </a:lnTo>
                  <a:lnTo>
                    <a:pt x="147" y="116"/>
                  </a:lnTo>
                  <a:lnTo>
                    <a:pt x="157" y="116"/>
                  </a:lnTo>
                  <a:lnTo>
                    <a:pt x="155" y="120"/>
                  </a:lnTo>
                  <a:lnTo>
                    <a:pt x="155" y="122"/>
                  </a:lnTo>
                  <a:lnTo>
                    <a:pt x="153" y="124"/>
                  </a:lnTo>
                  <a:lnTo>
                    <a:pt x="153" y="126"/>
                  </a:lnTo>
                  <a:lnTo>
                    <a:pt x="139" y="131"/>
                  </a:lnTo>
                  <a:lnTo>
                    <a:pt x="122" y="141"/>
                  </a:lnTo>
                  <a:lnTo>
                    <a:pt x="108" y="149"/>
                  </a:lnTo>
                  <a:lnTo>
                    <a:pt x="101" y="153"/>
                  </a:lnTo>
                  <a:lnTo>
                    <a:pt x="97" y="143"/>
                  </a:lnTo>
                  <a:lnTo>
                    <a:pt x="91" y="135"/>
                  </a:lnTo>
                  <a:lnTo>
                    <a:pt x="83" y="124"/>
                  </a:lnTo>
                  <a:lnTo>
                    <a:pt x="75" y="116"/>
                  </a:lnTo>
                  <a:lnTo>
                    <a:pt x="64" y="110"/>
                  </a:lnTo>
                  <a:lnTo>
                    <a:pt x="52" y="108"/>
                  </a:lnTo>
                  <a:lnTo>
                    <a:pt x="39" y="106"/>
                  </a:lnTo>
                  <a:lnTo>
                    <a:pt x="25" y="110"/>
                  </a:lnTo>
                  <a:lnTo>
                    <a:pt x="4" y="131"/>
                  </a:lnTo>
                  <a:lnTo>
                    <a:pt x="0" y="162"/>
                  </a:lnTo>
                  <a:lnTo>
                    <a:pt x="6" y="199"/>
                  </a:lnTo>
                  <a:lnTo>
                    <a:pt x="14" y="234"/>
                  </a:lnTo>
                  <a:lnTo>
                    <a:pt x="263" y="234"/>
                  </a:lnTo>
                  <a:lnTo>
                    <a:pt x="220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747" y="2606"/>
              <a:ext cx="128" cy="128"/>
            </a:xfrm>
            <a:custGeom>
              <a:avLst/>
              <a:gdLst>
                <a:gd name="T0" fmla="*/ 14 w 128"/>
                <a:gd name="T1" fmla="*/ 128 h 128"/>
                <a:gd name="T2" fmla="*/ 6 w 128"/>
                <a:gd name="T3" fmla="*/ 93 h 128"/>
                <a:gd name="T4" fmla="*/ 0 w 128"/>
                <a:gd name="T5" fmla="*/ 56 h 128"/>
                <a:gd name="T6" fmla="*/ 4 w 128"/>
                <a:gd name="T7" fmla="*/ 25 h 128"/>
                <a:gd name="T8" fmla="*/ 25 w 128"/>
                <a:gd name="T9" fmla="*/ 4 h 128"/>
                <a:gd name="T10" fmla="*/ 39 w 128"/>
                <a:gd name="T11" fmla="*/ 0 h 128"/>
                <a:gd name="T12" fmla="*/ 52 w 128"/>
                <a:gd name="T13" fmla="*/ 2 h 128"/>
                <a:gd name="T14" fmla="*/ 64 w 128"/>
                <a:gd name="T15" fmla="*/ 4 h 128"/>
                <a:gd name="T16" fmla="*/ 75 w 128"/>
                <a:gd name="T17" fmla="*/ 10 h 128"/>
                <a:gd name="T18" fmla="*/ 83 w 128"/>
                <a:gd name="T19" fmla="*/ 18 h 128"/>
                <a:gd name="T20" fmla="*/ 91 w 128"/>
                <a:gd name="T21" fmla="*/ 29 h 128"/>
                <a:gd name="T22" fmla="*/ 97 w 128"/>
                <a:gd name="T23" fmla="*/ 37 h 128"/>
                <a:gd name="T24" fmla="*/ 101 w 128"/>
                <a:gd name="T25" fmla="*/ 47 h 128"/>
                <a:gd name="T26" fmla="*/ 112 w 128"/>
                <a:gd name="T27" fmla="*/ 76 h 128"/>
                <a:gd name="T28" fmla="*/ 120 w 128"/>
                <a:gd name="T29" fmla="*/ 103 h 128"/>
                <a:gd name="T30" fmla="*/ 126 w 128"/>
                <a:gd name="T31" fmla="*/ 122 h 128"/>
                <a:gd name="T32" fmla="*/ 128 w 128"/>
                <a:gd name="T33" fmla="*/ 128 h 128"/>
                <a:gd name="T34" fmla="*/ 14 w 128"/>
                <a:gd name="T3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28">
                  <a:moveTo>
                    <a:pt x="14" y="128"/>
                  </a:moveTo>
                  <a:lnTo>
                    <a:pt x="6" y="93"/>
                  </a:lnTo>
                  <a:lnTo>
                    <a:pt x="0" y="56"/>
                  </a:lnTo>
                  <a:lnTo>
                    <a:pt x="4" y="25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2" y="2"/>
                  </a:lnTo>
                  <a:lnTo>
                    <a:pt x="64" y="4"/>
                  </a:lnTo>
                  <a:lnTo>
                    <a:pt x="75" y="10"/>
                  </a:lnTo>
                  <a:lnTo>
                    <a:pt x="83" y="18"/>
                  </a:lnTo>
                  <a:lnTo>
                    <a:pt x="91" y="29"/>
                  </a:lnTo>
                  <a:lnTo>
                    <a:pt x="97" y="37"/>
                  </a:lnTo>
                  <a:lnTo>
                    <a:pt x="101" y="47"/>
                  </a:lnTo>
                  <a:lnTo>
                    <a:pt x="112" y="76"/>
                  </a:lnTo>
                  <a:lnTo>
                    <a:pt x="120" y="103"/>
                  </a:lnTo>
                  <a:lnTo>
                    <a:pt x="126" y="122"/>
                  </a:lnTo>
                  <a:lnTo>
                    <a:pt x="128" y="128"/>
                  </a:lnTo>
                  <a:lnTo>
                    <a:pt x="14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1163" y="2606"/>
              <a:ext cx="127" cy="128"/>
            </a:xfrm>
            <a:custGeom>
              <a:avLst/>
              <a:gdLst>
                <a:gd name="T0" fmla="*/ 13 w 127"/>
                <a:gd name="T1" fmla="*/ 128 h 128"/>
                <a:gd name="T2" fmla="*/ 4 w 127"/>
                <a:gd name="T3" fmla="*/ 93 h 128"/>
                <a:gd name="T4" fmla="*/ 0 w 127"/>
                <a:gd name="T5" fmla="*/ 56 h 128"/>
                <a:gd name="T6" fmla="*/ 4 w 127"/>
                <a:gd name="T7" fmla="*/ 25 h 128"/>
                <a:gd name="T8" fmla="*/ 25 w 127"/>
                <a:gd name="T9" fmla="*/ 4 h 128"/>
                <a:gd name="T10" fmla="*/ 40 w 127"/>
                <a:gd name="T11" fmla="*/ 0 h 128"/>
                <a:gd name="T12" fmla="*/ 52 w 127"/>
                <a:gd name="T13" fmla="*/ 2 h 128"/>
                <a:gd name="T14" fmla="*/ 65 w 127"/>
                <a:gd name="T15" fmla="*/ 4 h 128"/>
                <a:gd name="T16" fmla="*/ 75 w 127"/>
                <a:gd name="T17" fmla="*/ 10 h 128"/>
                <a:gd name="T18" fmla="*/ 83 w 127"/>
                <a:gd name="T19" fmla="*/ 18 h 128"/>
                <a:gd name="T20" fmla="*/ 92 w 127"/>
                <a:gd name="T21" fmla="*/ 29 h 128"/>
                <a:gd name="T22" fmla="*/ 98 w 127"/>
                <a:gd name="T23" fmla="*/ 37 h 128"/>
                <a:gd name="T24" fmla="*/ 102 w 127"/>
                <a:gd name="T25" fmla="*/ 47 h 128"/>
                <a:gd name="T26" fmla="*/ 112 w 127"/>
                <a:gd name="T27" fmla="*/ 76 h 128"/>
                <a:gd name="T28" fmla="*/ 121 w 127"/>
                <a:gd name="T29" fmla="*/ 103 h 128"/>
                <a:gd name="T30" fmla="*/ 125 w 127"/>
                <a:gd name="T31" fmla="*/ 122 h 128"/>
                <a:gd name="T32" fmla="*/ 127 w 127"/>
                <a:gd name="T33" fmla="*/ 128 h 128"/>
                <a:gd name="T34" fmla="*/ 13 w 127"/>
                <a:gd name="T3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128">
                  <a:moveTo>
                    <a:pt x="13" y="128"/>
                  </a:moveTo>
                  <a:lnTo>
                    <a:pt x="4" y="93"/>
                  </a:lnTo>
                  <a:lnTo>
                    <a:pt x="0" y="56"/>
                  </a:lnTo>
                  <a:lnTo>
                    <a:pt x="4" y="25"/>
                  </a:lnTo>
                  <a:lnTo>
                    <a:pt x="25" y="4"/>
                  </a:lnTo>
                  <a:lnTo>
                    <a:pt x="40" y="0"/>
                  </a:lnTo>
                  <a:lnTo>
                    <a:pt x="52" y="2"/>
                  </a:lnTo>
                  <a:lnTo>
                    <a:pt x="65" y="4"/>
                  </a:lnTo>
                  <a:lnTo>
                    <a:pt x="75" y="10"/>
                  </a:lnTo>
                  <a:lnTo>
                    <a:pt x="83" y="18"/>
                  </a:lnTo>
                  <a:lnTo>
                    <a:pt x="92" y="29"/>
                  </a:lnTo>
                  <a:lnTo>
                    <a:pt x="98" y="37"/>
                  </a:lnTo>
                  <a:lnTo>
                    <a:pt x="102" y="47"/>
                  </a:lnTo>
                  <a:lnTo>
                    <a:pt x="112" y="76"/>
                  </a:lnTo>
                  <a:lnTo>
                    <a:pt x="121" y="103"/>
                  </a:lnTo>
                  <a:lnTo>
                    <a:pt x="125" y="122"/>
                  </a:lnTo>
                  <a:lnTo>
                    <a:pt x="127" y="128"/>
                  </a:lnTo>
                  <a:lnTo>
                    <a:pt x="13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2021" y="2606"/>
              <a:ext cx="129" cy="128"/>
            </a:xfrm>
            <a:custGeom>
              <a:avLst/>
              <a:gdLst>
                <a:gd name="T0" fmla="*/ 17 w 129"/>
                <a:gd name="T1" fmla="*/ 128 h 128"/>
                <a:gd name="T2" fmla="*/ 6 w 129"/>
                <a:gd name="T3" fmla="*/ 93 h 128"/>
                <a:gd name="T4" fmla="*/ 0 w 129"/>
                <a:gd name="T5" fmla="*/ 56 h 128"/>
                <a:gd name="T6" fmla="*/ 4 w 129"/>
                <a:gd name="T7" fmla="*/ 25 h 128"/>
                <a:gd name="T8" fmla="*/ 25 w 129"/>
                <a:gd name="T9" fmla="*/ 4 h 128"/>
                <a:gd name="T10" fmla="*/ 39 w 129"/>
                <a:gd name="T11" fmla="*/ 0 h 128"/>
                <a:gd name="T12" fmla="*/ 54 w 129"/>
                <a:gd name="T13" fmla="*/ 2 h 128"/>
                <a:gd name="T14" fmla="*/ 64 w 129"/>
                <a:gd name="T15" fmla="*/ 4 h 128"/>
                <a:gd name="T16" fmla="*/ 75 w 129"/>
                <a:gd name="T17" fmla="*/ 10 h 128"/>
                <a:gd name="T18" fmla="*/ 83 w 129"/>
                <a:gd name="T19" fmla="*/ 18 h 128"/>
                <a:gd name="T20" fmla="*/ 91 w 129"/>
                <a:gd name="T21" fmla="*/ 29 h 128"/>
                <a:gd name="T22" fmla="*/ 97 w 129"/>
                <a:gd name="T23" fmla="*/ 37 h 128"/>
                <a:gd name="T24" fmla="*/ 102 w 129"/>
                <a:gd name="T25" fmla="*/ 47 h 128"/>
                <a:gd name="T26" fmla="*/ 112 w 129"/>
                <a:gd name="T27" fmla="*/ 76 h 128"/>
                <a:gd name="T28" fmla="*/ 120 w 129"/>
                <a:gd name="T29" fmla="*/ 103 h 128"/>
                <a:gd name="T30" fmla="*/ 126 w 129"/>
                <a:gd name="T31" fmla="*/ 122 h 128"/>
                <a:gd name="T32" fmla="*/ 129 w 129"/>
                <a:gd name="T33" fmla="*/ 128 h 128"/>
                <a:gd name="T34" fmla="*/ 17 w 129"/>
                <a:gd name="T3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28">
                  <a:moveTo>
                    <a:pt x="17" y="128"/>
                  </a:moveTo>
                  <a:lnTo>
                    <a:pt x="6" y="93"/>
                  </a:lnTo>
                  <a:lnTo>
                    <a:pt x="0" y="56"/>
                  </a:lnTo>
                  <a:lnTo>
                    <a:pt x="4" y="25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4" y="2"/>
                  </a:lnTo>
                  <a:lnTo>
                    <a:pt x="64" y="4"/>
                  </a:lnTo>
                  <a:lnTo>
                    <a:pt x="75" y="10"/>
                  </a:lnTo>
                  <a:lnTo>
                    <a:pt x="83" y="18"/>
                  </a:lnTo>
                  <a:lnTo>
                    <a:pt x="91" y="29"/>
                  </a:lnTo>
                  <a:lnTo>
                    <a:pt x="97" y="37"/>
                  </a:lnTo>
                  <a:lnTo>
                    <a:pt x="102" y="47"/>
                  </a:lnTo>
                  <a:lnTo>
                    <a:pt x="112" y="76"/>
                  </a:lnTo>
                  <a:lnTo>
                    <a:pt x="120" y="103"/>
                  </a:lnTo>
                  <a:lnTo>
                    <a:pt x="126" y="122"/>
                  </a:lnTo>
                  <a:lnTo>
                    <a:pt x="129" y="128"/>
                  </a:lnTo>
                  <a:lnTo>
                    <a:pt x="17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4238" y="2604"/>
              <a:ext cx="126" cy="130"/>
            </a:xfrm>
            <a:custGeom>
              <a:avLst/>
              <a:gdLst>
                <a:gd name="T0" fmla="*/ 14 w 126"/>
                <a:gd name="T1" fmla="*/ 130 h 130"/>
                <a:gd name="T2" fmla="*/ 6 w 126"/>
                <a:gd name="T3" fmla="*/ 95 h 130"/>
                <a:gd name="T4" fmla="*/ 0 w 126"/>
                <a:gd name="T5" fmla="*/ 56 h 130"/>
                <a:gd name="T6" fmla="*/ 4 w 126"/>
                <a:gd name="T7" fmla="*/ 24 h 130"/>
                <a:gd name="T8" fmla="*/ 25 w 126"/>
                <a:gd name="T9" fmla="*/ 4 h 130"/>
                <a:gd name="T10" fmla="*/ 39 w 126"/>
                <a:gd name="T11" fmla="*/ 0 h 130"/>
                <a:gd name="T12" fmla="*/ 54 w 126"/>
                <a:gd name="T13" fmla="*/ 0 h 130"/>
                <a:gd name="T14" fmla="*/ 64 w 126"/>
                <a:gd name="T15" fmla="*/ 4 h 130"/>
                <a:gd name="T16" fmla="*/ 75 w 126"/>
                <a:gd name="T17" fmla="*/ 10 h 130"/>
                <a:gd name="T18" fmla="*/ 83 w 126"/>
                <a:gd name="T19" fmla="*/ 18 h 130"/>
                <a:gd name="T20" fmla="*/ 91 w 126"/>
                <a:gd name="T21" fmla="*/ 29 h 130"/>
                <a:gd name="T22" fmla="*/ 97 w 126"/>
                <a:gd name="T23" fmla="*/ 37 h 130"/>
                <a:gd name="T24" fmla="*/ 101 w 126"/>
                <a:gd name="T25" fmla="*/ 47 h 130"/>
                <a:gd name="T26" fmla="*/ 112 w 126"/>
                <a:gd name="T27" fmla="*/ 76 h 130"/>
                <a:gd name="T28" fmla="*/ 120 w 126"/>
                <a:gd name="T29" fmla="*/ 103 h 130"/>
                <a:gd name="T30" fmla="*/ 124 w 126"/>
                <a:gd name="T31" fmla="*/ 122 h 130"/>
                <a:gd name="T32" fmla="*/ 126 w 126"/>
                <a:gd name="T33" fmla="*/ 130 h 130"/>
                <a:gd name="T34" fmla="*/ 14 w 126"/>
                <a:gd name="T3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" h="130">
                  <a:moveTo>
                    <a:pt x="14" y="130"/>
                  </a:moveTo>
                  <a:lnTo>
                    <a:pt x="6" y="95"/>
                  </a:lnTo>
                  <a:lnTo>
                    <a:pt x="0" y="56"/>
                  </a:lnTo>
                  <a:lnTo>
                    <a:pt x="4" y="24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4" y="0"/>
                  </a:lnTo>
                  <a:lnTo>
                    <a:pt x="64" y="4"/>
                  </a:lnTo>
                  <a:lnTo>
                    <a:pt x="75" y="10"/>
                  </a:lnTo>
                  <a:lnTo>
                    <a:pt x="83" y="18"/>
                  </a:lnTo>
                  <a:lnTo>
                    <a:pt x="91" y="29"/>
                  </a:lnTo>
                  <a:lnTo>
                    <a:pt x="97" y="37"/>
                  </a:lnTo>
                  <a:lnTo>
                    <a:pt x="101" y="47"/>
                  </a:lnTo>
                  <a:lnTo>
                    <a:pt x="112" y="76"/>
                  </a:lnTo>
                  <a:lnTo>
                    <a:pt x="120" y="103"/>
                  </a:lnTo>
                  <a:lnTo>
                    <a:pt x="124" y="122"/>
                  </a:lnTo>
                  <a:lnTo>
                    <a:pt x="126" y="130"/>
                  </a:lnTo>
                  <a:lnTo>
                    <a:pt x="14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371600" y="0"/>
            <a:ext cx="65309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0" b="1">
                <a:solidFill>
                  <a:srgbClr val="FF0000"/>
                </a:solidFill>
                <a:latin typeface="Tahoma" pitchFamily="34" charset="0"/>
              </a:rPr>
              <a:t>автобус</a:t>
            </a:r>
          </a:p>
        </p:txBody>
      </p:sp>
    </p:spTree>
    <p:extLst>
      <p:ext uri="{BB962C8B-B14F-4D97-AF65-F5344CB8AC3E}">
        <p14:creationId xmlns:p14="http://schemas.microsoft.com/office/powerpoint/2010/main" val="31578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r>
              <a:rPr lang="ru-RU" sz="4000" dirty="0">
                <a:solidFill>
                  <a:schemeClr val="accent2"/>
                </a:solidFill>
              </a:rPr>
              <a:t>АВТОМОБИЛЬ</a:t>
            </a:r>
          </a:p>
        </p:txBody>
      </p:sp>
      <p:pic>
        <p:nvPicPr>
          <p:cNvPr id="340995" name="авто3968.wa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wavAudioFile r:embed="rId1" name="автобус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5000" y="-635000"/>
            <a:ext cx="233362" cy="2333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0996" name="Picture 4" descr="BD0487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5808"/>
            <a:ext cx="7848600" cy="63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997" name="Picture 5" descr="Test5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3968" y="3672395"/>
            <a:ext cx="4137773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998" name="Запи396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4" fill="hold"/>
                                        <p:tgtEl>
                                          <p:spTgt spid="3409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0995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099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2" name="Group 52"/>
          <p:cNvGrpSpPr>
            <a:grpSpLocks/>
          </p:cNvGrpSpPr>
          <p:nvPr/>
        </p:nvGrpSpPr>
        <p:grpSpPr bwMode="auto">
          <a:xfrm>
            <a:off x="1600200" y="2133600"/>
            <a:ext cx="6805613" cy="4337050"/>
            <a:chOff x="801" y="1108"/>
            <a:chExt cx="4022" cy="256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755650" y="0"/>
            <a:ext cx="80645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0" b="1">
                <a:solidFill>
                  <a:srgbClr val="FF0000"/>
                </a:solidFill>
                <a:latin typeface="Tahoma" pitchFamily="34" charset="0"/>
              </a:rPr>
              <a:t>грузовик</a:t>
            </a:r>
          </a:p>
        </p:txBody>
      </p:sp>
    </p:spTree>
    <p:extLst>
      <p:ext uri="{BB962C8B-B14F-4D97-AF65-F5344CB8AC3E}">
        <p14:creationId xmlns:p14="http://schemas.microsoft.com/office/powerpoint/2010/main" val="9906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5508625" y="6308725"/>
            <a:ext cx="3635375" cy="5492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42019" name="мото3984.wa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wavAudioFile r:embed="rId1" name="мотоцикл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5000" y="-635000"/>
            <a:ext cx="233362" cy="2333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2020" name="Picture 4" descr="1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03788" y="4149725"/>
            <a:ext cx="4240212" cy="219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0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865187"/>
          </a:xfrm>
          <a:noFill/>
          <a:ln/>
        </p:spPr>
        <p:txBody>
          <a:bodyPr/>
          <a:lstStyle/>
          <a:p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МОТОЦИКЛ</a:t>
            </a:r>
          </a:p>
        </p:txBody>
      </p:sp>
      <p:pic>
        <p:nvPicPr>
          <p:cNvPr id="342022" name="Picture 6" descr="000803_1065_8752_vuvv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92150"/>
            <a:ext cx="5943601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023" name="Запи398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3420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2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76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06" fill="hold"/>
                                        <p:tgtEl>
                                          <p:spTgt spid="3420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19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2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9600" b="1" dirty="0" smtClean="0">
                <a:solidFill>
                  <a:srgbClr val="FF0000"/>
                </a:solidFill>
                <a:latin typeface="Tahoma" pitchFamily="34" charset="0"/>
              </a:rPr>
              <a:t>поезд</a:t>
            </a:r>
            <a:endParaRPr lang="ru-RU" sz="9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343044" name="Запи398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045" name="поез398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поезд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0" y="-635000"/>
            <a:ext cx="233362" cy="2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Картинки\ТРАНСПОРТ\er22m-67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629400" cy="402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3" fill="hold"/>
                                        <p:tgtEl>
                                          <p:spTgt spid="3430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1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76" fill="hold"/>
                                        <p:tgtEl>
                                          <p:spTgt spid="3430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304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304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 descr="000803_1053_3536_vnv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-171450"/>
            <a:ext cx="8135938" cy="703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33412"/>
          </a:xfrm>
        </p:spPr>
        <p:txBody>
          <a:bodyPr/>
          <a:lstStyle/>
          <a:p>
            <a:r>
              <a:rPr lang="ru-RU" sz="4000"/>
              <a:t>САМОЛЕТ</a:t>
            </a:r>
          </a:p>
        </p:txBody>
      </p:sp>
    </p:spTree>
  </p:cSld>
  <p:clrMapOvr>
    <a:masterClrMapping/>
  </p:clrMapOvr>
  <p:transition>
    <p:sndAc>
      <p:stSnd>
        <p:snd r:embed="rId2" name="sound023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r>
              <a:rPr lang="ru-RU"/>
              <a:t>САМОЛЕТ</a:t>
            </a:r>
          </a:p>
        </p:txBody>
      </p:sp>
      <p:pic>
        <p:nvPicPr>
          <p:cNvPr id="6" name="Picture 7" descr="plane-1">
            <a:hlinkClick r:id="" action="ppaction://noaction">
              <a:snd r:embed="rId3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328840" cy="382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sound024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2"/>
          <p:cNvGrpSpPr>
            <a:grpSpLocks/>
          </p:cNvGrpSpPr>
          <p:nvPr/>
        </p:nvGrpSpPr>
        <p:grpSpPr bwMode="auto">
          <a:xfrm>
            <a:off x="467544" y="476672"/>
            <a:ext cx="2753041" cy="1531521"/>
            <a:chOff x="801" y="1108"/>
            <a:chExt cx="4022" cy="2560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2671" y="1491"/>
              <a:ext cx="2122" cy="853"/>
            </a:xfrm>
            <a:custGeom>
              <a:avLst/>
              <a:gdLst>
                <a:gd name="T0" fmla="*/ 2122 w 2122"/>
                <a:gd name="T1" fmla="*/ 832 h 853"/>
                <a:gd name="T2" fmla="*/ 656 w 2122"/>
                <a:gd name="T3" fmla="*/ 765 h 853"/>
                <a:gd name="T4" fmla="*/ 597 w 2122"/>
                <a:gd name="T5" fmla="*/ 765 h 853"/>
                <a:gd name="T6" fmla="*/ 576 w 2122"/>
                <a:gd name="T7" fmla="*/ 769 h 853"/>
                <a:gd name="T8" fmla="*/ 559 w 2122"/>
                <a:gd name="T9" fmla="*/ 773 h 853"/>
                <a:gd name="T10" fmla="*/ 546 w 2122"/>
                <a:gd name="T11" fmla="*/ 773 h 853"/>
                <a:gd name="T12" fmla="*/ 387 w 2122"/>
                <a:gd name="T13" fmla="*/ 798 h 853"/>
                <a:gd name="T14" fmla="*/ 265 w 2122"/>
                <a:gd name="T15" fmla="*/ 815 h 853"/>
                <a:gd name="T16" fmla="*/ 206 w 2122"/>
                <a:gd name="T17" fmla="*/ 819 h 853"/>
                <a:gd name="T18" fmla="*/ 160 w 2122"/>
                <a:gd name="T19" fmla="*/ 828 h 853"/>
                <a:gd name="T20" fmla="*/ 0 w 2122"/>
                <a:gd name="T21" fmla="*/ 853 h 853"/>
                <a:gd name="T22" fmla="*/ 0 w 2122"/>
                <a:gd name="T23" fmla="*/ 798 h 853"/>
                <a:gd name="T24" fmla="*/ 12 w 2122"/>
                <a:gd name="T25" fmla="*/ 790 h 853"/>
                <a:gd name="T26" fmla="*/ 33 w 2122"/>
                <a:gd name="T27" fmla="*/ 773 h 853"/>
                <a:gd name="T28" fmla="*/ 42 w 2122"/>
                <a:gd name="T29" fmla="*/ 752 h 853"/>
                <a:gd name="T30" fmla="*/ 46 w 2122"/>
                <a:gd name="T31" fmla="*/ 719 h 853"/>
                <a:gd name="T32" fmla="*/ 97 w 2122"/>
                <a:gd name="T33" fmla="*/ 189 h 853"/>
                <a:gd name="T34" fmla="*/ 450 w 2122"/>
                <a:gd name="T35" fmla="*/ 33 h 853"/>
                <a:gd name="T36" fmla="*/ 479 w 2122"/>
                <a:gd name="T37" fmla="*/ 21 h 853"/>
                <a:gd name="T38" fmla="*/ 504 w 2122"/>
                <a:gd name="T39" fmla="*/ 12 h 853"/>
                <a:gd name="T40" fmla="*/ 538 w 2122"/>
                <a:gd name="T41" fmla="*/ 4 h 853"/>
                <a:gd name="T42" fmla="*/ 571 w 2122"/>
                <a:gd name="T43" fmla="*/ 0 h 853"/>
                <a:gd name="T44" fmla="*/ 639 w 2122"/>
                <a:gd name="T45" fmla="*/ 0 h 853"/>
                <a:gd name="T46" fmla="*/ 1034 w 2122"/>
                <a:gd name="T47" fmla="*/ 21 h 853"/>
                <a:gd name="T48" fmla="*/ 1824 w 2122"/>
                <a:gd name="T49" fmla="*/ 80 h 853"/>
                <a:gd name="T50" fmla="*/ 1853 w 2122"/>
                <a:gd name="T51" fmla="*/ 84 h 853"/>
                <a:gd name="T52" fmla="*/ 1866 w 2122"/>
                <a:gd name="T53" fmla="*/ 88 h 853"/>
                <a:gd name="T54" fmla="*/ 1891 w 2122"/>
                <a:gd name="T55" fmla="*/ 96 h 853"/>
                <a:gd name="T56" fmla="*/ 1904 w 2122"/>
                <a:gd name="T57" fmla="*/ 105 h 853"/>
                <a:gd name="T58" fmla="*/ 1916 w 2122"/>
                <a:gd name="T59" fmla="*/ 109 h 853"/>
                <a:gd name="T60" fmla="*/ 1929 w 2122"/>
                <a:gd name="T61" fmla="*/ 117 h 853"/>
                <a:gd name="T62" fmla="*/ 1937 w 2122"/>
                <a:gd name="T63" fmla="*/ 126 h 853"/>
                <a:gd name="T64" fmla="*/ 1950 w 2122"/>
                <a:gd name="T65" fmla="*/ 134 h 853"/>
                <a:gd name="T66" fmla="*/ 1971 w 2122"/>
                <a:gd name="T67" fmla="*/ 155 h 853"/>
                <a:gd name="T68" fmla="*/ 1979 w 2122"/>
                <a:gd name="T69" fmla="*/ 172 h 853"/>
                <a:gd name="T70" fmla="*/ 1992 w 2122"/>
                <a:gd name="T71" fmla="*/ 193 h 853"/>
                <a:gd name="T72" fmla="*/ 2009 w 2122"/>
                <a:gd name="T73" fmla="*/ 256 h 853"/>
                <a:gd name="T74" fmla="*/ 2009 w 2122"/>
                <a:gd name="T75" fmla="*/ 277 h 853"/>
                <a:gd name="T76" fmla="*/ 2055 w 2122"/>
                <a:gd name="T77" fmla="*/ 466 h 853"/>
                <a:gd name="T78" fmla="*/ 2114 w 2122"/>
                <a:gd name="T79" fmla="*/ 723 h 853"/>
                <a:gd name="T80" fmla="*/ 2122 w 2122"/>
                <a:gd name="T81" fmla="*/ 765 h 853"/>
                <a:gd name="T82" fmla="*/ 2122 w 2122"/>
                <a:gd name="T83" fmla="*/ 832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853">
                  <a:moveTo>
                    <a:pt x="2122" y="832"/>
                  </a:moveTo>
                  <a:lnTo>
                    <a:pt x="656" y="765"/>
                  </a:lnTo>
                  <a:lnTo>
                    <a:pt x="597" y="765"/>
                  </a:lnTo>
                  <a:lnTo>
                    <a:pt x="576" y="769"/>
                  </a:lnTo>
                  <a:lnTo>
                    <a:pt x="559" y="773"/>
                  </a:lnTo>
                  <a:lnTo>
                    <a:pt x="546" y="773"/>
                  </a:lnTo>
                  <a:lnTo>
                    <a:pt x="387" y="798"/>
                  </a:lnTo>
                  <a:lnTo>
                    <a:pt x="265" y="815"/>
                  </a:lnTo>
                  <a:lnTo>
                    <a:pt x="206" y="819"/>
                  </a:lnTo>
                  <a:lnTo>
                    <a:pt x="160" y="828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12" y="790"/>
                  </a:lnTo>
                  <a:lnTo>
                    <a:pt x="33" y="773"/>
                  </a:lnTo>
                  <a:lnTo>
                    <a:pt x="42" y="752"/>
                  </a:lnTo>
                  <a:lnTo>
                    <a:pt x="46" y="719"/>
                  </a:lnTo>
                  <a:lnTo>
                    <a:pt x="97" y="189"/>
                  </a:lnTo>
                  <a:lnTo>
                    <a:pt x="450" y="33"/>
                  </a:lnTo>
                  <a:lnTo>
                    <a:pt x="479" y="21"/>
                  </a:lnTo>
                  <a:lnTo>
                    <a:pt x="504" y="12"/>
                  </a:lnTo>
                  <a:lnTo>
                    <a:pt x="538" y="4"/>
                  </a:lnTo>
                  <a:lnTo>
                    <a:pt x="571" y="0"/>
                  </a:lnTo>
                  <a:lnTo>
                    <a:pt x="639" y="0"/>
                  </a:lnTo>
                  <a:lnTo>
                    <a:pt x="1034" y="21"/>
                  </a:lnTo>
                  <a:lnTo>
                    <a:pt x="1824" y="80"/>
                  </a:lnTo>
                  <a:lnTo>
                    <a:pt x="1853" y="84"/>
                  </a:lnTo>
                  <a:lnTo>
                    <a:pt x="1866" y="88"/>
                  </a:lnTo>
                  <a:lnTo>
                    <a:pt x="1891" y="96"/>
                  </a:lnTo>
                  <a:lnTo>
                    <a:pt x="1904" y="105"/>
                  </a:lnTo>
                  <a:lnTo>
                    <a:pt x="1916" y="109"/>
                  </a:lnTo>
                  <a:lnTo>
                    <a:pt x="1929" y="117"/>
                  </a:lnTo>
                  <a:lnTo>
                    <a:pt x="1937" y="126"/>
                  </a:lnTo>
                  <a:lnTo>
                    <a:pt x="1950" y="134"/>
                  </a:lnTo>
                  <a:lnTo>
                    <a:pt x="1971" y="155"/>
                  </a:lnTo>
                  <a:lnTo>
                    <a:pt x="1979" y="172"/>
                  </a:lnTo>
                  <a:lnTo>
                    <a:pt x="1992" y="193"/>
                  </a:lnTo>
                  <a:lnTo>
                    <a:pt x="2009" y="256"/>
                  </a:lnTo>
                  <a:lnTo>
                    <a:pt x="2009" y="277"/>
                  </a:lnTo>
                  <a:lnTo>
                    <a:pt x="2055" y="466"/>
                  </a:lnTo>
                  <a:lnTo>
                    <a:pt x="2114" y="723"/>
                  </a:lnTo>
                  <a:lnTo>
                    <a:pt x="2122" y="765"/>
                  </a:lnTo>
                  <a:lnTo>
                    <a:pt x="2122" y="832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"/>
            <p:cNvSpPr>
              <a:spLocks/>
            </p:cNvSpPr>
            <p:nvPr/>
          </p:nvSpPr>
          <p:spPr bwMode="auto">
            <a:xfrm>
              <a:off x="3196" y="1571"/>
              <a:ext cx="1543" cy="668"/>
            </a:xfrm>
            <a:custGeom>
              <a:avLst/>
              <a:gdLst>
                <a:gd name="T0" fmla="*/ 1370 w 1543"/>
                <a:gd name="T1" fmla="*/ 100 h 668"/>
                <a:gd name="T2" fmla="*/ 1408 w 1543"/>
                <a:gd name="T3" fmla="*/ 109 h 668"/>
                <a:gd name="T4" fmla="*/ 1433 w 1543"/>
                <a:gd name="T5" fmla="*/ 138 h 668"/>
                <a:gd name="T6" fmla="*/ 1539 w 1543"/>
                <a:gd name="T7" fmla="*/ 571 h 668"/>
                <a:gd name="T8" fmla="*/ 1543 w 1543"/>
                <a:gd name="T9" fmla="*/ 609 h 668"/>
                <a:gd name="T10" fmla="*/ 1539 w 1543"/>
                <a:gd name="T11" fmla="*/ 643 h 668"/>
                <a:gd name="T12" fmla="*/ 1509 w 1543"/>
                <a:gd name="T13" fmla="*/ 668 h 668"/>
                <a:gd name="T14" fmla="*/ 1417 w 1543"/>
                <a:gd name="T15" fmla="*/ 664 h 668"/>
                <a:gd name="T16" fmla="*/ 1496 w 1543"/>
                <a:gd name="T17" fmla="*/ 630 h 668"/>
                <a:gd name="T18" fmla="*/ 1349 w 1543"/>
                <a:gd name="T19" fmla="*/ 214 h 668"/>
                <a:gd name="T20" fmla="*/ 1417 w 1543"/>
                <a:gd name="T21" fmla="*/ 664 h 668"/>
                <a:gd name="T22" fmla="*/ 1160 w 1543"/>
                <a:gd name="T23" fmla="*/ 618 h 668"/>
                <a:gd name="T24" fmla="*/ 1328 w 1543"/>
                <a:gd name="T25" fmla="*/ 218 h 668"/>
                <a:gd name="T26" fmla="*/ 1160 w 1543"/>
                <a:gd name="T27" fmla="*/ 618 h 668"/>
                <a:gd name="T28" fmla="*/ 110 w 1543"/>
                <a:gd name="T29" fmla="*/ 609 h 668"/>
                <a:gd name="T30" fmla="*/ 55 w 1543"/>
                <a:gd name="T31" fmla="*/ 597 h 668"/>
                <a:gd name="T32" fmla="*/ 9 w 1543"/>
                <a:gd name="T33" fmla="*/ 550 h 668"/>
                <a:gd name="T34" fmla="*/ 0 w 1543"/>
                <a:gd name="T35" fmla="*/ 487 h 668"/>
                <a:gd name="T36" fmla="*/ 4 w 1543"/>
                <a:gd name="T37" fmla="*/ 42 h 668"/>
                <a:gd name="T38" fmla="*/ 13 w 1543"/>
                <a:gd name="T39" fmla="*/ 21 h 668"/>
                <a:gd name="T40" fmla="*/ 30 w 1543"/>
                <a:gd name="T41" fmla="*/ 8 h 668"/>
                <a:gd name="T42" fmla="*/ 59 w 1543"/>
                <a:gd name="T43" fmla="*/ 0 h 668"/>
                <a:gd name="T44" fmla="*/ 513 w 1543"/>
                <a:gd name="T45" fmla="*/ 306 h 668"/>
                <a:gd name="T46" fmla="*/ 110 w 1543"/>
                <a:gd name="T47" fmla="*/ 361 h 668"/>
                <a:gd name="T48" fmla="*/ 194 w 1543"/>
                <a:gd name="T49" fmla="*/ 424 h 668"/>
                <a:gd name="T50" fmla="*/ 303 w 1543"/>
                <a:gd name="T51" fmla="*/ 470 h 668"/>
                <a:gd name="T52" fmla="*/ 315 w 1543"/>
                <a:gd name="T53" fmla="*/ 475 h 668"/>
                <a:gd name="T54" fmla="*/ 345 w 1543"/>
                <a:gd name="T55" fmla="*/ 504 h 668"/>
                <a:gd name="T56" fmla="*/ 332 w 1543"/>
                <a:gd name="T57" fmla="*/ 521 h 668"/>
                <a:gd name="T58" fmla="*/ 311 w 1543"/>
                <a:gd name="T59" fmla="*/ 563 h 668"/>
                <a:gd name="T60" fmla="*/ 690 w 1543"/>
                <a:gd name="T61" fmla="*/ 567 h 668"/>
                <a:gd name="T62" fmla="*/ 765 w 1543"/>
                <a:gd name="T63" fmla="*/ 445 h 668"/>
                <a:gd name="T64" fmla="*/ 803 w 1543"/>
                <a:gd name="T65" fmla="*/ 433 h 668"/>
                <a:gd name="T66" fmla="*/ 799 w 1543"/>
                <a:gd name="T67" fmla="*/ 412 h 668"/>
                <a:gd name="T68" fmla="*/ 803 w 1543"/>
                <a:gd name="T69" fmla="*/ 357 h 668"/>
                <a:gd name="T70" fmla="*/ 811 w 1543"/>
                <a:gd name="T71" fmla="*/ 323 h 668"/>
                <a:gd name="T72" fmla="*/ 513 w 1543"/>
                <a:gd name="T73" fmla="*/ 33 h 668"/>
                <a:gd name="T74" fmla="*/ 1349 w 1543"/>
                <a:gd name="T75" fmla="*/ 9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3" h="668">
                  <a:moveTo>
                    <a:pt x="1349" y="96"/>
                  </a:moveTo>
                  <a:lnTo>
                    <a:pt x="1370" y="100"/>
                  </a:lnTo>
                  <a:lnTo>
                    <a:pt x="1400" y="105"/>
                  </a:lnTo>
                  <a:lnTo>
                    <a:pt x="1408" y="109"/>
                  </a:lnTo>
                  <a:lnTo>
                    <a:pt x="1425" y="126"/>
                  </a:lnTo>
                  <a:lnTo>
                    <a:pt x="1433" y="138"/>
                  </a:lnTo>
                  <a:lnTo>
                    <a:pt x="1442" y="159"/>
                  </a:lnTo>
                  <a:lnTo>
                    <a:pt x="1539" y="571"/>
                  </a:lnTo>
                  <a:lnTo>
                    <a:pt x="1539" y="588"/>
                  </a:lnTo>
                  <a:lnTo>
                    <a:pt x="1543" y="609"/>
                  </a:lnTo>
                  <a:lnTo>
                    <a:pt x="1543" y="626"/>
                  </a:lnTo>
                  <a:lnTo>
                    <a:pt x="1539" y="643"/>
                  </a:lnTo>
                  <a:lnTo>
                    <a:pt x="1526" y="655"/>
                  </a:lnTo>
                  <a:lnTo>
                    <a:pt x="1509" y="668"/>
                  </a:lnTo>
                  <a:lnTo>
                    <a:pt x="1496" y="668"/>
                  </a:lnTo>
                  <a:lnTo>
                    <a:pt x="1417" y="664"/>
                  </a:lnTo>
                  <a:lnTo>
                    <a:pt x="1412" y="626"/>
                  </a:lnTo>
                  <a:lnTo>
                    <a:pt x="1496" y="630"/>
                  </a:lnTo>
                  <a:lnTo>
                    <a:pt x="1417" y="201"/>
                  </a:lnTo>
                  <a:lnTo>
                    <a:pt x="1349" y="214"/>
                  </a:lnTo>
                  <a:lnTo>
                    <a:pt x="1412" y="626"/>
                  </a:lnTo>
                  <a:lnTo>
                    <a:pt x="1417" y="664"/>
                  </a:lnTo>
                  <a:lnTo>
                    <a:pt x="1164" y="655"/>
                  </a:lnTo>
                  <a:lnTo>
                    <a:pt x="1160" y="618"/>
                  </a:lnTo>
                  <a:lnTo>
                    <a:pt x="1387" y="626"/>
                  </a:lnTo>
                  <a:lnTo>
                    <a:pt x="1328" y="218"/>
                  </a:lnTo>
                  <a:lnTo>
                    <a:pt x="1118" y="264"/>
                  </a:lnTo>
                  <a:lnTo>
                    <a:pt x="1160" y="618"/>
                  </a:lnTo>
                  <a:lnTo>
                    <a:pt x="1164" y="655"/>
                  </a:lnTo>
                  <a:lnTo>
                    <a:pt x="110" y="609"/>
                  </a:lnTo>
                  <a:lnTo>
                    <a:pt x="84" y="605"/>
                  </a:lnTo>
                  <a:lnTo>
                    <a:pt x="55" y="597"/>
                  </a:lnTo>
                  <a:lnTo>
                    <a:pt x="30" y="575"/>
                  </a:lnTo>
                  <a:lnTo>
                    <a:pt x="9" y="550"/>
                  </a:lnTo>
                  <a:lnTo>
                    <a:pt x="4" y="521"/>
                  </a:lnTo>
                  <a:lnTo>
                    <a:pt x="0" y="487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9" y="33"/>
                  </a:lnTo>
                  <a:lnTo>
                    <a:pt x="13" y="21"/>
                  </a:lnTo>
                  <a:lnTo>
                    <a:pt x="25" y="12"/>
                  </a:lnTo>
                  <a:lnTo>
                    <a:pt x="30" y="8"/>
                  </a:lnTo>
                  <a:lnTo>
                    <a:pt x="46" y="0"/>
                  </a:lnTo>
                  <a:lnTo>
                    <a:pt x="59" y="0"/>
                  </a:lnTo>
                  <a:lnTo>
                    <a:pt x="513" y="33"/>
                  </a:lnTo>
                  <a:lnTo>
                    <a:pt x="513" y="306"/>
                  </a:lnTo>
                  <a:lnTo>
                    <a:pt x="122" y="281"/>
                  </a:lnTo>
                  <a:lnTo>
                    <a:pt x="110" y="361"/>
                  </a:lnTo>
                  <a:lnTo>
                    <a:pt x="198" y="370"/>
                  </a:lnTo>
                  <a:lnTo>
                    <a:pt x="194" y="424"/>
                  </a:lnTo>
                  <a:lnTo>
                    <a:pt x="282" y="475"/>
                  </a:lnTo>
                  <a:lnTo>
                    <a:pt x="303" y="470"/>
                  </a:lnTo>
                  <a:lnTo>
                    <a:pt x="311" y="470"/>
                  </a:lnTo>
                  <a:lnTo>
                    <a:pt x="315" y="475"/>
                  </a:lnTo>
                  <a:lnTo>
                    <a:pt x="341" y="491"/>
                  </a:lnTo>
                  <a:lnTo>
                    <a:pt x="345" y="504"/>
                  </a:lnTo>
                  <a:lnTo>
                    <a:pt x="336" y="512"/>
                  </a:lnTo>
                  <a:lnTo>
                    <a:pt x="332" y="521"/>
                  </a:lnTo>
                  <a:lnTo>
                    <a:pt x="311" y="529"/>
                  </a:lnTo>
                  <a:lnTo>
                    <a:pt x="311" y="563"/>
                  </a:lnTo>
                  <a:lnTo>
                    <a:pt x="513" y="567"/>
                  </a:lnTo>
                  <a:lnTo>
                    <a:pt x="690" y="567"/>
                  </a:lnTo>
                  <a:lnTo>
                    <a:pt x="753" y="454"/>
                  </a:lnTo>
                  <a:lnTo>
                    <a:pt x="765" y="445"/>
                  </a:lnTo>
                  <a:lnTo>
                    <a:pt x="778" y="441"/>
                  </a:lnTo>
                  <a:lnTo>
                    <a:pt x="803" y="433"/>
                  </a:lnTo>
                  <a:lnTo>
                    <a:pt x="803" y="428"/>
                  </a:lnTo>
                  <a:lnTo>
                    <a:pt x="799" y="412"/>
                  </a:lnTo>
                  <a:lnTo>
                    <a:pt x="799" y="378"/>
                  </a:lnTo>
                  <a:lnTo>
                    <a:pt x="803" y="357"/>
                  </a:lnTo>
                  <a:lnTo>
                    <a:pt x="807" y="340"/>
                  </a:lnTo>
                  <a:lnTo>
                    <a:pt x="811" y="323"/>
                  </a:lnTo>
                  <a:lnTo>
                    <a:pt x="513" y="306"/>
                  </a:lnTo>
                  <a:lnTo>
                    <a:pt x="513" y="33"/>
                  </a:lnTo>
                  <a:lnTo>
                    <a:pt x="1324" y="92"/>
                  </a:lnTo>
                  <a:lnTo>
                    <a:pt x="1349" y="96"/>
                  </a:lnTo>
                  <a:close/>
                </a:path>
              </a:pathLst>
            </a:custGeom>
            <a:gradFill rotWithShape="0">
              <a:gsLst>
                <a:gs pos="0">
                  <a:srgbClr val="C2FFFF">
                    <a:gamma/>
                    <a:shade val="46275"/>
                    <a:invGamma/>
                  </a:srgbClr>
                </a:gs>
                <a:gs pos="100000">
                  <a:srgbClr val="C2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6" y="1852"/>
              <a:ext cx="403" cy="286"/>
            </a:xfrm>
            <a:custGeom>
              <a:avLst/>
              <a:gdLst>
                <a:gd name="T0" fmla="*/ 403 w 403"/>
                <a:gd name="T1" fmla="*/ 25 h 286"/>
                <a:gd name="T2" fmla="*/ 12 w 403"/>
                <a:gd name="T3" fmla="*/ 0 h 286"/>
                <a:gd name="T4" fmla="*/ 0 w 403"/>
                <a:gd name="T5" fmla="*/ 80 h 286"/>
                <a:gd name="T6" fmla="*/ 88 w 403"/>
                <a:gd name="T7" fmla="*/ 89 h 286"/>
                <a:gd name="T8" fmla="*/ 84 w 403"/>
                <a:gd name="T9" fmla="*/ 143 h 286"/>
                <a:gd name="T10" fmla="*/ 172 w 403"/>
                <a:gd name="T11" fmla="*/ 194 h 286"/>
                <a:gd name="T12" fmla="*/ 193 w 403"/>
                <a:gd name="T13" fmla="*/ 189 h 286"/>
                <a:gd name="T14" fmla="*/ 201 w 403"/>
                <a:gd name="T15" fmla="*/ 189 h 286"/>
                <a:gd name="T16" fmla="*/ 205 w 403"/>
                <a:gd name="T17" fmla="*/ 194 h 286"/>
                <a:gd name="T18" fmla="*/ 231 w 403"/>
                <a:gd name="T19" fmla="*/ 210 h 286"/>
                <a:gd name="T20" fmla="*/ 235 w 403"/>
                <a:gd name="T21" fmla="*/ 223 h 286"/>
                <a:gd name="T22" fmla="*/ 226 w 403"/>
                <a:gd name="T23" fmla="*/ 231 h 286"/>
                <a:gd name="T24" fmla="*/ 222 w 403"/>
                <a:gd name="T25" fmla="*/ 240 h 286"/>
                <a:gd name="T26" fmla="*/ 201 w 403"/>
                <a:gd name="T27" fmla="*/ 248 h 286"/>
                <a:gd name="T28" fmla="*/ 201 w 403"/>
                <a:gd name="T29" fmla="*/ 282 h 286"/>
                <a:gd name="T30" fmla="*/ 403 w 403"/>
                <a:gd name="T31" fmla="*/ 286 h 286"/>
                <a:gd name="T32" fmla="*/ 403 w 403"/>
                <a:gd name="T33" fmla="*/ 2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3" h="286">
                  <a:moveTo>
                    <a:pt x="403" y="25"/>
                  </a:moveTo>
                  <a:lnTo>
                    <a:pt x="12" y="0"/>
                  </a:lnTo>
                  <a:lnTo>
                    <a:pt x="0" y="80"/>
                  </a:lnTo>
                  <a:lnTo>
                    <a:pt x="88" y="89"/>
                  </a:lnTo>
                  <a:lnTo>
                    <a:pt x="84" y="143"/>
                  </a:lnTo>
                  <a:lnTo>
                    <a:pt x="172" y="194"/>
                  </a:lnTo>
                  <a:lnTo>
                    <a:pt x="193" y="189"/>
                  </a:lnTo>
                  <a:lnTo>
                    <a:pt x="201" y="189"/>
                  </a:lnTo>
                  <a:lnTo>
                    <a:pt x="205" y="194"/>
                  </a:lnTo>
                  <a:lnTo>
                    <a:pt x="231" y="210"/>
                  </a:lnTo>
                  <a:lnTo>
                    <a:pt x="235" y="223"/>
                  </a:lnTo>
                  <a:lnTo>
                    <a:pt x="226" y="231"/>
                  </a:lnTo>
                  <a:lnTo>
                    <a:pt x="222" y="240"/>
                  </a:lnTo>
                  <a:lnTo>
                    <a:pt x="201" y="248"/>
                  </a:lnTo>
                  <a:lnTo>
                    <a:pt x="201" y="282"/>
                  </a:lnTo>
                  <a:lnTo>
                    <a:pt x="403" y="286"/>
                  </a:lnTo>
                  <a:lnTo>
                    <a:pt x="403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709" y="1877"/>
              <a:ext cx="298" cy="261"/>
            </a:xfrm>
            <a:custGeom>
              <a:avLst/>
              <a:gdLst>
                <a:gd name="T0" fmla="*/ 0 w 298"/>
                <a:gd name="T1" fmla="*/ 0 h 261"/>
                <a:gd name="T2" fmla="*/ 298 w 298"/>
                <a:gd name="T3" fmla="*/ 17 h 261"/>
                <a:gd name="T4" fmla="*/ 294 w 298"/>
                <a:gd name="T5" fmla="*/ 34 h 261"/>
                <a:gd name="T6" fmla="*/ 290 w 298"/>
                <a:gd name="T7" fmla="*/ 51 h 261"/>
                <a:gd name="T8" fmla="*/ 286 w 298"/>
                <a:gd name="T9" fmla="*/ 72 h 261"/>
                <a:gd name="T10" fmla="*/ 286 w 298"/>
                <a:gd name="T11" fmla="*/ 106 h 261"/>
                <a:gd name="T12" fmla="*/ 290 w 298"/>
                <a:gd name="T13" fmla="*/ 122 h 261"/>
                <a:gd name="T14" fmla="*/ 290 w 298"/>
                <a:gd name="T15" fmla="*/ 127 h 261"/>
                <a:gd name="T16" fmla="*/ 265 w 298"/>
                <a:gd name="T17" fmla="*/ 135 h 261"/>
                <a:gd name="T18" fmla="*/ 252 w 298"/>
                <a:gd name="T19" fmla="*/ 139 h 261"/>
                <a:gd name="T20" fmla="*/ 240 w 298"/>
                <a:gd name="T21" fmla="*/ 148 h 261"/>
                <a:gd name="T22" fmla="*/ 177 w 298"/>
                <a:gd name="T23" fmla="*/ 261 h 261"/>
                <a:gd name="T24" fmla="*/ 0 w 298"/>
                <a:gd name="T25" fmla="*/ 261 h 261"/>
                <a:gd name="T26" fmla="*/ 0 w 298"/>
                <a:gd name="T2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61">
                  <a:moveTo>
                    <a:pt x="0" y="0"/>
                  </a:moveTo>
                  <a:lnTo>
                    <a:pt x="298" y="17"/>
                  </a:lnTo>
                  <a:lnTo>
                    <a:pt x="294" y="34"/>
                  </a:lnTo>
                  <a:lnTo>
                    <a:pt x="290" y="51"/>
                  </a:lnTo>
                  <a:lnTo>
                    <a:pt x="286" y="72"/>
                  </a:lnTo>
                  <a:lnTo>
                    <a:pt x="286" y="106"/>
                  </a:lnTo>
                  <a:lnTo>
                    <a:pt x="290" y="122"/>
                  </a:lnTo>
                  <a:lnTo>
                    <a:pt x="290" y="127"/>
                  </a:lnTo>
                  <a:lnTo>
                    <a:pt x="265" y="135"/>
                  </a:lnTo>
                  <a:lnTo>
                    <a:pt x="252" y="139"/>
                  </a:lnTo>
                  <a:lnTo>
                    <a:pt x="240" y="148"/>
                  </a:lnTo>
                  <a:lnTo>
                    <a:pt x="177" y="261"/>
                  </a:lnTo>
                  <a:lnTo>
                    <a:pt x="0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314" y="1789"/>
              <a:ext cx="269" cy="408"/>
            </a:xfrm>
            <a:custGeom>
              <a:avLst/>
              <a:gdLst>
                <a:gd name="T0" fmla="*/ 269 w 269"/>
                <a:gd name="T1" fmla="*/ 408 h 408"/>
                <a:gd name="T2" fmla="*/ 210 w 269"/>
                <a:gd name="T3" fmla="*/ 0 h 408"/>
                <a:gd name="T4" fmla="*/ 0 w 269"/>
                <a:gd name="T5" fmla="*/ 46 h 408"/>
                <a:gd name="T6" fmla="*/ 42 w 269"/>
                <a:gd name="T7" fmla="*/ 400 h 408"/>
                <a:gd name="T8" fmla="*/ 269 w 269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408">
                  <a:moveTo>
                    <a:pt x="269" y="408"/>
                  </a:moveTo>
                  <a:lnTo>
                    <a:pt x="210" y="0"/>
                  </a:lnTo>
                  <a:lnTo>
                    <a:pt x="0" y="46"/>
                  </a:lnTo>
                  <a:lnTo>
                    <a:pt x="42" y="400"/>
                  </a:lnTo>
                  <a:lnTo>
                    <a:pt x="269" y="408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4545" y="1772"/>
              <a:ext cx="147" cy="429"/>
            </a:xfrm>
            <a:custGeom>
              <a:avLst/>
              <a:gdLst>
                <a:gd name="T0" fmla="*/ 147 w 147"/>
                <a:gd name="T1" fmla="*/ 429 h 429"/>
                <a:gd name="T2" fmla="*/ 68 w 147"/>
                <a:gd name="T3" fmla="*/ 0 h 429"/>
                <a:gd name="T4" fmla="*/ 0 w 147"/>
                <a:gd name="T5" fmla="*/ 13 h 429"/>
                <a:gd name="T6" fmla="*/ 63 w 147"/>
                <a:gd name="T7" fmla="*/ 425 h 429"/>
                <a:gd name="T8" fmla="*/ 147 w 147"/>
                <a:gd name="T9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429">
                  <a:moveTo>
                    <a:pt x="147" y="429"/>
                  </a:moveTo>
                  <a:lnTo>
                    <a:pt x="68" y="0"/>
                  </a:lnTo>
                  <a:lnTo>
                    <a:pt x="0" y="13"/>
                  </a:lnTo>
                  <a:lnTo>
                    <a:pt x="63" y="425"/>
                  </a:lnTo>
                  <a:lnTo>
                    <a:pt x="147" y="429"/>
                  </a:lnTo>
                  <a:close/>
                </a:path>
              </a:pathLst>
            </a:custGeom>
            <a:solidFill>
              <a:srgbClr val="8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873" y="1688"/>
              <a:ext cx="168" cy="437"/>
            </a:xfrm>
            <a:custGeom>
              <a:avLst/>
              <a:gdLst>
                <a:gd name="T0" fmla="*/ 0 w 168"/>
                <a:gd name="T1" fmla="*/ 437 h 437"/>
                <a:gd name="T2" fmla="*/ 0 w 168"/>
                <a:gd name="T3" fmla="*/ 0 h 437"/>
                <a:gd name="T4" fmla="*/ 159 w 168"/>
                <a:gd name="T5" fmla="*/ 0 h 437"/>
                <a:gd name="T6" fmla="*/ 168 w 168"/>
                <a:gd name="T7" fmla="*/ 9 h 437"/>
                <a:gd name="T8" fmla="*/ 168 w 168"/>
                <a:gd name="T9" fmla="*/ 437 h 437"/>
                <a:gd name="T10" fmla="*/ 0 w 168"/>
                <a:gd name="T1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37">
                  <a:moveTo>
                    <a:pt x="0" y="437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68" y="437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57" y="1642"/>
              <a:ext cx="172" cy="509"/>
            </a:xfrm>
            <a:custGeom>
              <a:avLst/>
              <a:gdLst>
                <a:gd name="T0" fmla="*/ 84 w 172"/>
                <a:gd name="T1" fmla="*/ 55 h 509"/>
                <a:gd name="T2" fmla="*/ 75 w 172"/>
                <a:gd name="T3" fmla="*/ 46 h 509"/>
                <a:gd name="T4" fmla="*/ 172 w 172"/>
                <a:gd name="T5" fmla="*/ 0 h 509"/>
                <a:gd name="T6" fmla="*/ 172 w 172"/>
                <a:gd name="T7" fmla="*/ 475 h 509"/>
                <a:gd name="T8" fmla="*/ 0 w 172"/>
                <a:gd name="T9" fmla="*/ 509 h 509"/>
                <a:gd name="T10" fmla="*/ 0 w 172"/>
                <a:gd name="T11" fmla="*/ 483 h 509"/>
                <a:gd name="T12" fmla="*/ 84 w 172"/>
                <a:gd name="T13" fmla="*/ 483 h 509"/>
                <a:gd name="T14" fmla="*/ 84 w 172"/>
                <a:gd name="T15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509">
                  <a:moveTo>
                    <a:pt x="84" y="55"/>
                  </a:moveTo>
                  <a:lnTo>
                    <a:pt x="75" y="46"/>
                  </a:lnTo>
                  <a:lnTo>
                    <a:pt x="172" y="0"/>
                  </a:lnTo>
                  <a:lnTo>
                    <a:pt x="172" y="475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84" y="483"/>
                  </a:lnTo>
                  <a:lnTo>
                    <a:pt x="84" y="55"/>
                  </a:lnTo>
                  <a:close/>
                </a:path>
              </a:pathLst>
            </a:custGeom>
            <a:solidFill>
              <a:srgbClr val="C2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2906" y="2125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0 h 34"/>
                <a:gd name="T4" fmla="*/ 0 w 34"/>
                <a:gd name="T5" fmla="*/ 34 h 34"/>
                <a:gd name="T6" fmla="*/ 34 w 34"/>
                <a:gd name="T7" fmla="*/ 30 h 34"/>
                <a:gd name="T8" fmla="*/ 34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34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940" y="2125"/>
              <a:ext cx="147" cy="72"/>
            </a:xfrm>
            <a:custGeom>
              <a:avLst/>
              <a:gdLst>
                <a:gd name="T0" fmla="*/ 0 w 147"/>
                <a:gd name="T1" fmla="*/ 0 h 72"/>
                <a:gd name="T2" fmla="*/ 0 w 147"/>
                <a:gd name="T3" fmla="*/ 51 h 72"/>
                <a:gd name="T4" fmla="*/ 8 w 147"/>
                <a:gd name="T5" fmla="*/ 59 h 72"/>
                <a:gd name="T6" fmla="*/ 8 w 147"/>
                <a:gd name="T7" fmla="*/ 64 h 72"/>
                <a:gd name="T8" fmla="*/ 12 w 147"/>
                <a:gd name="T9" fmla="*/ 68 h 72"/>
                <a:gd name="T10" fmla="*/ 21 w 147"/>
                <a:gd name="T11" fmla="*/ 68 h 72"/>
                <a:gd name="T12" fmla="*/ 29 w 147"/>
                <a:gd name="T13" fmla="*/ 72 h 72"/>
                <a:gd name="T14" fmla="*/ 147 w 147"/>
                <a:gd name="T15" fmla="*/ 72 h 72"/>
                <a:gd name="T16" fmla="*/ 147 w 147"/>
                <a:gd name="T17" fmla="*/ 55 h 72"/>
                <a:gd name="T18" fmla="*/ 17 w 147"/>
                <a:gd name="T19" fmla="*/ 55 h 72"/>
                <a:gd name="T20" fmla="*/ 17 w 147"/>
                <a:gd name="T21" fmla="*/ 0 h 72"/>
                <a:gd name="T22" fmla="*/ 0 w 14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72">
                  <a:moveTo>
                    <a:pt x="0" y="0"/>
                  </a:moveTo>
                  <a:lnTo>
                    <a:pt x="0" y="51"/>
                  </a:lnTo>
                  <a:lnTo>
                    <a:pt x="8" y="59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21" y="68"/>
                  </a:lnTo>
                  <a:lnTo>
                    <a:pt x="29" y="72"/>
                  </a:lnTo>
                  <a:lnTo>
                    <a:pt x="147" y="72"/>
                  </a:lnTo>
                  <a:lnTo>
                    <a:pt x="147" y="55"/>
                  </a:lnTo>
                  <a:lnTo>
                    <a:pt x="17" y="5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940" y="1600"/>
              <a:ext cx="189" cy="88"/>
            </a:xfrm>
            <a:custGeom>
              <a:avLst/>
              <a:gdLst>
                <a:gd name="T0" fmla="*/ 0 w 189"/>
                <a:gd name="T1" fmla="*/ 88 h 88"/>
                <a:gd name="T2" fmla="*/ 0 w 189"/>
                <a:gd name="T3" fmla="*/ 29 h 88"/>
                <a:gd name="T4" fmla="*/ 4 w 189"/>
                <a:gd name="T5" fmla="*/ 21 h 88"/>
                <a:gd name="T6" fmla="*/ 17 w 189"/>
                <a:gd name="T7" fmla="*/ 8 h 88"/>
                <a:gd name="T8" fmla="*/ 25 w 189"/>
                <a:gd name="T9" fmla="*/ 4 h 88"/>
                <a:gd name="T10" fmla="*/ 33 w 189"/>
                <a:gd name="T11" fmla="*/ 0 h 88"/>
                <a:gd name="T12" fmla="*/ 189 w 189"/>
                <a:gd name="T13" fmla="*/ 8 h 88"/>
                <a:gd name="T14" fmla="*/ 189 w 189"/>
                <a:gd name="T15" fmla="*/ 29 h 88"/>
                <a:gd name="T16" fmla="*/ 17 w 189"/>
                <a:gd name="T17" fmla="*/ 21 h 88"/>
                <a:gd name="T18" fmla="*/ 17 w 189"/>
                <a:gd name="T19" fmla="*/ 88 h 88"/>
                <a:gd name="T20" fmla="*/ 0 w 189"/>
                <a:gd name="T2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88">
                  <a:moveTo>
                    <a:pt x="0" y="88"/>
                  </a:moveTo>
                  <a:lnTo>
                    <a:pt x="0" y="29"/>
                  </a:lnTo>
                  <a:lnTo>
                    <a:pt x="4" y="21"/>
                  </a:lnTo>
                  <a:lnTo>
                    <a:pt x="17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189" y="8"/>
                  </a:lnTo>
                  <a:lnTo>
                    <a:pt x="189" y="29"/>
                  </a:lnTo>
                  <a:lnTo>
                    <a:pt x="17" y="21"/>
                  </a:lnTo>
                  <a:lnTo>
                    <a:pt x="17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>
              <a:off x="3129" y="1629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32" y="1688"/>
              <a:ext cx="209" cy="416"/>
            </a:xfrm>
            <a:custGeom>
              <a:avLst/>
              <a:gdLst>
                <a:gd name="T0" fmla="*/ 0 w 143"/>
                <a:gd name="T1" fmla="*/ 0 h 416"/>
                <a:gd name="T2" fmla="*/ 0 w 143"/>
                <a:gd name="T3" fmla="*/ 395 h 416"/>
                <a:gd name="T4" fmla="*/ 8 w 143"/>
                <a:gd name="T5" fmla="*/ 416 h 416"/>
                <a:gd name="T6" fmla="*/ 143 w 143"/>
                <a:gd name="T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416">
                  <a:moveTo>
                    <a:pt x="0" y="0"/>
                  </a:moveTo>
                  <a:lnTo>
                    <a:pt x="0" y="395"/>
                  </a:lnTo>
                  <a:lnTo>
                    <a:pt x="8" y="416"/>
                  </a:lnTo>
                  <a:lnTo>
                    <a:pt x="143" y="416"/>
                  </a:lnTo>
                </a:path>
              </a:pathLst>
            </a:custGeom>
            <a:solidFill>
              <a:schemeClr val="bg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676" y="1743"/>
              <a:ext cx="130" cy="55"/>
            </a:xfrm>
            <a:custGeom>
              <a:avLst/>
              <a:gdLst>
                <a:gd name="T0" fmla="*/ 0 w 130"/>
                <a:gd name="T1" fmla="*/ 4 h 55"/>
                <a:gd name="T2" fmla="*/ 105 w 130"/>
                <a:gd name="T3" fmla="*/ 0 h 55"/>
                <a:gd name="T4" fmla="*/ 109 w 130"/>
                <a:gd name="T5" fmla="*/ 4 h 55"/>
                <a:gd name="T6" fmla="*/ 117 w 130"/>
                <a:gd name="T7" fmla="*/ 8 h 55"/>
                <a:gd name="T8" fmla="*/ 122 w 130"/>
                <a:gd name="T9" fmla="*/ 13 h 55"/>
                <a:gd name="T10" fmla="*/ 126 w 130"/>
                <a:gd name="T11" fmla="*/ 21 h 55"/>
                <a:gd name="T12" fmla="*/ 130 w 130"/>
                <a:gd name="T13" fmla="*/ 34 h 55"/>
                <a:gd name="T14" fmla="*/ 130 w 130"/>
                <a:gd name="T15" fmla="*/ 55 h 55"/>
                <a:gd name="T16" fmla="*/ 122 w 130"/>
                <a:gd name="T17" fmla="*/ 55 h 55"/>
                <a:gd name="T18" fmla="*/ 122 w 130"/>
                <a:gd name="T19" fmla="*/ 21 h 55"/>
                <a:gd name="T20" fmla="*/ 4 w 130"/>
                <a:gd name="T21" fmla="*/ 25 h 55"/>
                <a:gd name="T22" fmla="*/ 0 w 130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55">
                  <a:moveTo>
                    <a:pt x="0" y="4"/>
                  </a:moveTo>
                  <a:lnTo>
                    <a:pt x="105" y="0"/>
                  </a:lnTo>
                  <a:lnTo>
                    <a:pt x="109" y="4"/>
                  </a:lnTo>
                  <a:lnTo>
                    <a:pt x="117" y="8"/>
                  </a:lnTo>
                  <a:lnTo>
                    <a:pt x="122" y="13"/>
                  </a:lnTo>
                  <a:lnTo>
                    <a:pt x="126" y="21"/>
                  </a:lnTo>
                  <a:lnTo>
                    <a:pt x="130" y="34"/>
                  </a:lnTo>
                  <a:lnTo>
                    <a:pt x="130" y="55"/>
                  </a:lnTo>
                  <a:lnTo>
                    <a:pt x="122" y="55"/>
                  </a:lnTo>
                  <a:lnTo>
                    <a:pt x="122" y="21"/>
                  </a:lnTo>
                  <a:lnTo>
                    <a:pt x="4" y="2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4726" y="1789"/>
              <a:ext cx="97" cy="425"/>
            </a:xfrm>
            <a:custGeom>
              <a:avLst/>
              <a:gdLst>
                <a:gd name="T0" fmla="*/ 80 w 97"/>
                <a:gd name="T1" fmla="*/ 9 h 425"/>
                <a:gd name="T2" fmla="*/ 97 w 97"/>
                <a:gd name="T3" fmla="*/ 9 h 425"/>
                <a:gd name="T4" fmla="*/ 97 w 97"/>
                <a:gd name="T5" fmla="*/ 425 h 425"/>
                <a:gd name="T6" fmla="*/ 59 w 97"/>
                <a:gd name="T7" fmla="*/ 425 h 425"/>
                <a:gd name="T8" fmla="*/ 0 w 97"/>
                <a:gd name="T9" fmla="*/ 164 h 425"/>
                <a:gd name="T10" fmla="*/ 0 w 97"/>
                <a:gd name="T11" fmla="*/ 0 h 425"/>
                <a:gd name="T12" fmla="*/ 72 w 97"/>
                <a:gd name="T13" fmla="*/ 9 h 425"/>
                <a:gd name="T14" fmla="*/ 80 w 97"/>
                <a:gd name="T15" fmla="*/ 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25">
                  <a:moveTo>
                    <a:pt x="80" y="9"/>
                  </a:moveTo>
                  <a:lnTo>
                    <a:pt x="97" y="9"/>
                  </a:lnTo>
                  <a:lnTo>
                    <a:pt x="97" y="425"/>
                  </a:lnTo>
                  <a:lnTo>
                    <a:pt x="59" y="425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72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2671" y="2319"/>
              <a:ext cx="160" cy="387"/>
            </a:xfrm>
            <a:custGeom>
              <a:avLst/>
              <a:gdLst>
                <a:gd name="T0" fmla="*/ 160 w 160"/>
                <a:gd name="T1" fmla="*/ 0 h 387"/>
                <a:gd name="T2" fmla="*/ 46 w 160"/>
                <a:gd name="T3" fmla="*/ 387 h 387"/>
                <a:gd name="T4" fmla="*/ 0 w 160"/>
                <a:gd name="T5" fmla="*/ 387 h 387"/>
                <a:gd name="T6" fmla="*/ 0 w 160"/>
                <a:gd name="T7" fmla="*/ 25 h 387"/>
                <a:gd name="T8" fmla="*/ 160 w 160"/>
                <a:gd name="T9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7">
                  <a:moveTo>
                    <a:pt x="160" y="0"/>
                  </a:moveTo>
                  <a:lnTo>
                    <a:pt x="46" y="387"/>
                  </a:lnTo>
                  <a:lnTo>
                    <a:pt x="0" y="387"/>
                  </a:lnTo>
                  <a:lnTo>
                    <a:pt x="0" y="2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2717" y="2310"/>
              <a:ext cx="160" cy="396"/>
            </a:xfrm>
            <a:custGeom>
              <a:avLst/>
              <a:gdLst>
                <a:gd name="T0" fmla="*/ 160 w 160"/>
                <a:gd name="T1" fmla="*/ 0 h 396"/>
                <a:gd name="T2" fmla="*/ 42 w 160"/>
                <a:gd name="T3" fmla="*/ 396 h 396"/>
                <a:gd name="T4" fmla="*/ 0 w 160"/>
                <a:gd name="T5" fmla="*/ 396 h 396"/>
                <a:gd name="T6" fmla="*/ 114 w 160"/>
                <a:gd name="T7" fmla="*/ 9 h 396"/>
                <a:gd name="T8" fmla="*/ 160 w 160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96">
                  <a:moveTo>
                    <a:pt x="160" y="0"/>
                  </a:moveTo>
                  <a:lnTo>
                    <a:pt x="42" y="396"/>
                  </a:lnTo>
                  <a:lnTo>
                    <a:pt x="0" y="396"/>
                  </a:lnTo>
                  <a:lnTo>
                    <a:pt x="114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63" y="2306"/>
              <a:ext cx="173" cy="400"/>
            </a:xfrm>
            <a:custGeom>
              <a:avLst/>
              <a:gdLst>
                <a:gd name="T0" fmla="*/ 173 w 173"/>
                <a:gd name="T1" fmla="*/ 0 h 400"/>
                <a:gd name="T2" fmla="*/ 51 w 173"/>
                <a:gd name="T3" fmla="*/ 395 h 400"/>
                <a:gd name="T4" fmla="*/ 0 w 173"/>
                <a:gd name="T5" fmla="*/ 400 h 400"/>
                <a:gd name="T6" fmla="*/ 114 w 173"/>
                <a:gd name="T7" fmla="*/ 4 h 400"/>
                <a:gd name="T8" fmla="*/ 173 w 173"/>
                <a:gd name="T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400">
                  <a:moveTo>
                    <a:pt x="173" y="0"/>
                  </a:moveTo>
                  <a:lnTo>
                    <a:pt x="51" y="395"/>
                  </a:lnTo>
                  <a:lnTo>
                    <a:pt x="0" y="400"/>
                  </a:lnTo>
                  <a:lnTo>
                    <a:pt x="114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814" y="2289"/>
              <a:ext cx="244" cy="412"/>
            </a:xfrm>
            <a:custGeom>
              <a:avLst/>
              <a:gdLst>
                <a:gd name="T0" fmla="*/ 244 w 244"/>
                <a:gd name="T1" fmla="*/ 0 h 412"/>
                <a:gd name="T2" fmla="*/ 122 w 244"/>
                <a:gd name="T3" fmla="*/ 412 h 412"/>
                <a:gd name="T4" fmla="*/ 0 w 244"/>
                <a:gd name="T5" fmla="*/ 412 h 412"/>
                <a:gd name="T6" fmla="*/ 122 w 244"/>
                <a:gd name="T7" fmla="*/ 17 h 412"/>
                <a:gd name="T8" fmla="*/ 244 w 244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12">
                  <a:moveTo>
                    <a:pt x="244" y="0"/>
                  </a:moveTo>
                  <a:lnTo>
                    <a:pt x="122" y="412"/>
                  </a:lnTo>
                  <a:lnTo>
                    <a:pt x="0" y="412"/>
                  </a:lnTo>
                  <a:lnTo>
                    <a:pt x="122" y="17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936" y="2264"/>
              <a:ext cx="281" cy="437"/>
            </a:xfrm>
            <a:custGeom>
              <a:avLst/>
              <a:gdLst>
                <a:gd name="T0" fmla="*/ 281 w 281"/>
                <a:gd name="T1" fmla="*/ 0 h 437"/>
                <a:gd name="T2" fmla="*/ 168 w 281"/>
                <a:gd name="T3" fmla="*/ 433 h 437"/>
                <a:gd name="T4" fmla="*/ 0 w 281"/>
                <a:gd name="T5" fmla="*/ 437 h 437"/>
                <a:gd name="T6" fmla="*/ 122 w 281"/>
                <a:gd name="T7" fmla="*/ 25 h 437"/>
                <a:gd name="T8" fmla="*/ 281 w 281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37">
                  <a:moveTo>
                    <a:pt x="281" y="0"/>
                  </a:moveTo>
                  <a:lnTo>
                    <a:pt x="168" y="433"/>
                  </a:lnTo>
                  <a:lnTo>
                    <a:pt x="0" y="437"/>
                  </a:lnTo>
                  <a:lnTo>
                    <a:pt x="122" y="25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2671" y="2256"/>
              <a:ext cx="2127" cy="975"/>
            </a:xfrm>
            <a:custGeom>
              <a:avLst/>
              <a:gdLst>
                <a:gd name="T0" fmla="*/ 618 w 2127"/>
                <a:gd name="T1" fmla="*/ 0 h 975"/>
                <a:gd name="T2" fmla="*/ 597 w 2127"/>
                <a:gd name="T3" fmla="*/ 0 h 975"/>
                <a:gd name="T4" fmla="*/ 576 w 2127"/>
                <a:gd name="T5" fmla="*/ 4 h 975"/>
                <a:gd name="T6" fmla="*/ 559 w 2127"/>
                <a:gd name="T7" fmla="*/ 8 h 975"/>
                <a:gd name="T8" fmla="*/ 546 w 2127"/>
                <a:gd name="T9" fmla="*/ 8 h 975"/>
                <a:gd name="T10" fmla="*/ 433 w 2127"/>
                <a:gd name="T11" fmla="*/ 441 h 975"/>
                <a:gd name="T12" fmla="*/ 265 w 2127"/>
                <a:gd name="T13" fmla="*/ 445 h 975"/>
                <a:gd name="T14" fmla="*/ 143 w 2127"/>
                <a:gd name="T15" fmla="*/ 445 h 975"/>
                <a:gd name="T16" fmla="*/ 92 w 2127"/>
                <a:gd name="T17" fmla="*/ 450 h 975"/>
                <a:gd name="T18" fmla="*/ 0 w 2127"/>
                <a:gd name="T19" fmla="*/ 450 h 975"/>
                <a:gd name="T20" fmla="*/ 0 w 2127"/>
                <a:gd name="T21" fmla="*/ 567 h 975"/>
                <a:gd name="T22" fmla="*/ 416 w 2127"/>
                <a:gd name="T23" fmla="*/ 550 h 975"/>
                <a:gd name="T24" fmla="*/ 521 w 2127"/>
                <a:gd name="T25" fmla="*/ 975 h 975"/>
                <a:gd name="T26" fmla="*/ 563 w 2127"/>
                <a:gd name="T27" fmla="*/ 975 h 975"/>
                <a:gd name="T28" fmla="*/ 563 w 2127"/>
                <a:gd name="T29" fmla="*/ 803 h 975"/>
                <a:gd name="T30" fmla="*/ 2127 w 2127"/>
                <a:gd name="T31" fmla="*/ 803 h 975"/>
                <a:gd name="T32" fmla="*/ 2122 w 2127"/>
                <a:gd name="T33" fmla="*/ 67 h 975"/>
                <a:gd name="T34" fmla="*/ 656 w 2127"/>
                <a:gd name="T35" fmla="*/ 0 h 975"/>
                <a:gd name="T36" fmla="*/ 618 w 2127"/>
                <a:gd name="T37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7" h="975">
                  <a:moveTo>
                    <a:pt x="618" y="0"/>
                  </a:moveTo>
                  <a:lnTo>
                    <a:pt x="597" y="0"/>
                  </a:lnTo>
                  <a:lnTo>
                    <a:pt x="576" y="4"/>
                  </a:lnTo>
                  <a:lnTo>
                    <a:pt x="559" y="8"/>
                  </a:lnTo>
                  <a:lnTo>
                    <a:pt x="546" y="8"/>
                  </a:lnTo>
                  <a:lnTo>
                    <a:pt x="433" y="441"/>
                  </a:lnTo>
                  <a:lnTo>
                    <a:pt x="265" y="445"/>
                  </a:lnTo>
                  <a:lnTo>
                    <a:pt x="143" y="445"/>
                  </a:lnTo>
                  <a:lnTo>
                    <a:pt x="92" y="450"/>
                  </a:lnTo>
                  <a:lnTo>
                    <a:pt x="0" y="450"/>
                  </a:lnTo>
                  <a:lnTo>
                    <a:pt x="0" y="567"/>
                  </a:lnTo>
                  <a:lnTo>
                    <a:pt x="416" y="550"/>
                  </a:lnTo>
                  <a:lnTo>
                    <a:pt x="521" y="975"/>
                  </a:lnTo>
                  <a:lnTo>
                    <a:pt x="563" y="975"/>
                  </a:lnTo>
                  <a:lnTo>
                    <a:pt x="563" y="803"/>
                  </a:lnTo>
                  <a:lnTo>
                    <a:pt x="2127" y="803"/>
                  </a:lnTo>
                  <a:lnTo>
                    <a:pt x="2122" y="67"/>
                  </a:lnTo>
                  <a:lnTo>
                    <a:pt x="656" y="0"/>
                  </a:lnTo>
                  <a:lnTo>
                    <a:pt x="61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3234" y="3059"/>
              <a:ext cx="1564" cy="336"/>
            </a:xfrm>
            <a:custGeom>
              <a:avLst/>
              <a:gdLst>
                <a:gd name="T0" fmla="*/ 0 w 1564"/>
                <a:gd name="T1" fmla="*/ 0 h 336"/>
                <a:gd name="T2" fmla="*/ 0 w 1564"/>
                <a:gd name="T3" fmla="*/ 172 h 336"/>
                <a:gd name="T4" fmla="*/ 101 w 1564"/>
                <a:gd name="T5" fmla="*/ 281 h 336"/>
                <a:gd name="T6" fmla="*/ 151 w 1564"/>
                <a:gd name="T7" fmla="*/ 336 h 336"/>
                <a:gd name="T8" fmla="*/ 857 w 1564"/>
                <a:gd name="T9" fmla="*/ 315 h 336"/>
                <a:gd name="T10" fmla="*/ 1311 w 1564"/>
                <a:gd name="T11" fmla="*/ 307 h 336"/>
                <a:gd name="T12" fmla="*/ 1425 w 1564"/>
                <a:gd name="T13" fmla="*/ 307 h 336"/>
                <a:gd name="T14" fmla="*/ 1564 w 1564"/>
                <a:gd name="T15" fmla="*/ 185 h 336"/>
                <a:gd name="T16" fmla="*/ 1564 w 1564"/>
                <a:gd name="T17" fmla="*/ 0 h 336"/>
                <a:gd name="T18" fmla="*/ 0 w 156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4" h="336">
                  <a:moveTo>
                    <a:pt x="0" y="0"/>
                  </a:moveTo>
                  <a:lnTo>
                    <a:pt x="0" y="172"/>
                  </a:lnTo>
                  <a:lnTo>
                    <a:pt x="101" y="281"/>
                  </a:lnTo>
                  <a:lnTo>
                    <a:pt x="151" y="336"/>
                  </a:lnTo>
                  <a:lnTo>
                    <a:pt x="857" y="315"/>
                  </a:lnTo>
                  <a:lnTo>
                    <a:pt x="1311" y="307"/>
                  </a:lnTo>
                  <a:lnTo>
                    <a:pt x="1425" y="307"/>
                  </a:lnTo>
                  <a:lnTo>
                    <a:pt x="1564" y="185"/>
                  </a:lnTo>
                  <a:lnTo>
                    <a:pt x="1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3318" y="2706"/>
              <a:ext cx="1459" cy="302"/>
            </a:xfrm>
            <a:custGeom>
              <a:avLst/>
              <a:gdLst>
                <a:gd name="T0" fmla="*/ 1396 w 1459"/>
                <a:gd name="T1" fmla="*/ 0 h 302"/>
                <a:gd name="T2" fmla="*/ 1417 w 1459"/>
                <a:gd name="T3" fmla="*/ 4 h 302"/>
                <a:gd name="T4" fmla="*/ 1433 w 1459"/>
                <a:gd name="T5" fmla="*/ 12 h 302"/>
                <a:gd name="T6" fmla="*/ 1446 w 1459"/>
                <a:gd name="T7" fmla="*/ 21 h 302"/>
                <a:gd name="T8" fmla="*/ 1450 w 1459"/>
                <a:gd name="T9" fmla="*/ 33 h 302"/>
                <a:gd name="T10" fmla="*/ 1454 w 1459"/>
                <a:gd name="T11" fmla="*/ 50 h 302"/>
                <a:gd name="T12" fmla="*/ 1459 w 1459"/>
                <a:gd name="T13" fmla="*/ 71 h 302"/>
                <a:gd name="T14" fmla="*/ 1459 w 1459"/>
                <a:gd name="T15" fmla="*/ 96 h 302"/>
                <a:gd name="T16" fmla="*/ 1450 w 1459"/>
                <a:gd name="T17" fmla="*/ 143 h 302"/>
                <a:gd name="T18" fmla="*/ 1442 w 1459"/>
                <a:gd name="T19" fmla="*/ 193 h 302"/>
                <a:gd name="T20" fmla="*/ 1433 w 1459"/>
                <a:gd name="T21" fmla="*/ 214 h 302"/>
                <a:gd name="T22" fmla="*/ 1425 w 1459"/>
                <a:gd name="T23" fmla="*/ 239 h 302"/>
                <a:gd name="T24" fmla="*/ 1417 w 1459"/>
                <a:gd name="T25" fmla="*/ 260 h 302"/>
                <a:gd name="T26" fmla="*/ 1404 w 1459"/>
                <a:gd name="T27" fmla="*/ 281 h 302"/>
                <a:gd name="T28" fmla="*/ 1396 w 1459"/>
                <a:gd name="T29" fmla="*/ 290 h 302"/>
                <a:gd name="T30" fmla="*/ 1383 w 1459"/>
                <a:gd name="T31" fmla="*/ 298 h 302"/>
                <a:gd name="T32" fmla="*/ 1374 w 1459"/>
                <a:gd name="T33" fmla="*/ 302 h 302"/>
                <a:gd name="T34" fmla="*/ 38 w 1459"/>
                <a:gd name="T35" fmla="*/ 302 h 302"/>
                <a:gd name="T36" fmla="*/ 25 w 1459"/>
                <a:gd name="T37" fmla="*/ 298 h 302"/>
                <a:gd name="T38" fmla="*/ 17 w 1459"/>
                <a:gd name="T39" fmla="*/ 294 h 302"/>
                <a:gd name="T40" fmla="*/ 9 w 1459"/>
                <a:gd name="T41" fmla="*/ 281 h 302"/>
                <a:gd name="T42" fmla="*/ 0 w 1459"/>
                <a:gd name="T43" fmla="*/ 269 h 302"/>
                <a:gd name="T44" fmla="*/ 0 w 1459"/>
                <a:gd name="T45" fmla="*/ 227 h 302"/>
                <a:gd name="T46" fmla="*/ 4 w 1459"/>
                <a:gd name="T47" fmla="*/ 185 h 302"/>
                <a:gd name="T48" fmla="*/ 13 w 1459"/>
                <a:gd name="T49" fmla="*/ 155 h 302"/>
                <a:gd name="T50" fmla="*/ 21 w 1459"/>
                <a:gd name="T51" fmla="*/ 121 h 302"/>
                <a:gd name="T52" fmla="*/ 30 w 1459"/>
                <a:gd name="T53" fmla="*/ 96 h 302"/>
                <a:gd name="T54" fmla="*/ 42 w 1459"/>
                <a:gd name="T55" fmla="*/ 67 h 302"/>
                <a:gd name="T56" fmla="*/ 55 w 1459"/>
                <a:gd name="T57" fmla="*/ 46 h 302"/>
                <a:gd name="T58" fmla="*/ 72 w 1459"/>
                <a:gd name="T59" fmla="*/ 16 h 302"/>
                <a:gd name="T60" fmla="*/ 80 w 1459"/>
                <a:gd name="T61" fmla="*/ 4 h 302"/>
                <a:gd name="T62" fmla="*/ 93 w 1459"/>
                <a:gd name="T63" fmla="*/ 0 h 302"/>
                <a:gd name="T64" fmla="*/ 1396 w 1459"/>
                <a:gd name="T6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9" h="302">
                  <a:moveTo>
                    <a:pt x="1396" y="0"/>
                  </a:moveTo>
                  <a:lnTo>
                    <a:pt x="1417" y="4"/>
                  </a:lnTo>
                  <a:lnTo>
                    <a:pt x="1433" y="12"/>
                  </a:lnTo>
                  <a:lnTo>
                    <a:pt x="1446" y="21"/>
                  </a:lnTo>
                  <a:lnTo>
                    <a:pt x="1450" y="33"/>
                  </a:lnTo>
                  <a:lnTo>
                    <a:pt x="1454" y="50"/>
                  </a:lnTo>
                  <a:lnTo>
                    <a:pt x="1459" y="71"/>
                  </a:lnTo>
                  <a:lnTo>
                    <a:pt x="1459" y="96"/>
                  </a:lnTo>
                  <a:lnTo>
                    <a:pt x="1450" y="143"/>
                  </a:lnTo>
                  <a:lnTo>
                    <a:pt x="1442" y="193"/>
                  </a:lnTo>
                  <a:lnTo>
                    <a:pt x="1433" y="214"/>
                  </a:lnTo>
                  <a:lnTo>
                    <a:pt x="1425" y="239"/>
                  </a:lnTo>
                  <a:lnTo>
                    <a:pt x="1417" y="260"/>
                  </a:lnTo>
                  <a:lnTo>
                    <a:pt x="1404" y="281"/>
                  </a:lnTo>
                  <a:lnTo>
                    <a:pt x="1396" y="290"/>
                  </a:lnTo>
                  <a:lnTo>
                    <a:pt x="1383" y="298"/>
                  </a:lnTo>
                  <a:lnTo>
                    <a:pt x="1374" y="302"/>
                  </a:lnTo>
                  <a:lnTo>
                    <a:pt x="38" y="302"/>
                  </a:lnTo>
                  <a:lnTo>
                    <a:pt x="25" y="298"/>
                  </a:lnTo>
                  <a:lnTo>
                    <a:pt x="17" y="294"/>
                  </a:lnTo>
                  <a:lnTo>
                    <a:pt x="9" y="281"/>
                  </a:lnTo>
                  <a:lnTo>
                    <a:pt x="0" y="269"/>
                  </a:lnTo>
                  <a:lnTo>
                    <a:pt x="0" y="227"/>
                  </a:lnTo>
                  <a:lnTo>
                    <a:pt x="4" y="185"/>
                  </a:lnTo>
                  <a:lnTo>
                    <a:pt x="13" y="155"/>
                  </a:lnTo>
                  <a:lnTo>
                    <a:pt x="21" y="121"/>
                  </a:lnTo>
                  <a:lnTo>
                    <a:pt x="30" y="96"/>
                  </a:lnTo>
                  <a:lnTo>
                    <a:pt x="42" y="67"/>
                  </a:lnTo>
                  <a:lnTo>
                    <a:pt x="55" y="46"/>
                  </a:lnTo>
                  <a:lnTo>
                    <a:pt x="72" y="16"/>
                  </a:lnTo>
                  <a:lnTo>
                    <a:pt x="80" y="4"/>
                  </a:lnTo>
                  <a:lnTo>
                    <a:pt x="93" y="0"/>
                  </a:lnTo>
                  <a:lnTo>
                    <a:pt x="139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3394" y="2756"/>
              <a:ext cx="193" cy="185"/>
            </a:xfrm>
            <a:custGeom>
              <a:avLst/>
              <a:gdLst>
                <a:gd name="T0" fmla="*/ 193 w 193"/>
                <a:gd name="T1" fmla="*/ 93 h 185"/>
                <a:gd name="T2" fmla="*/ 193 w 193"/>
                <a:gd name="T3" fmla="*/ 84 h 185"/>
                <a:gd name="T4" fmla="*/ 189 w 193"/>
                <a:gd name="T5" fmla="*/ 71 h 185"/>
                <a:gd name="T6" fmla="*/ 189 w 193"/>
                <a:gd name="T7" fmla="*/ 67 h 185"/>
                <a:gd name="T8" fmla="*/ 185 w 193"/>
                <a:gd name="T9" fmla="*/ 59 h 185"/>
                <a:gd name="T10" fmla="*/ 180 w 193"/>
                <a:gd name="T11" fmla="*/ 50 h 185"/>
                <a:gd name="T12" fmla="*/ 176 w 193"/>
                <a:gd name="T13" fmla="*/ 38 h 185"/>
                <a:gd name="T14" fmla="*/ 159 w 193"/>
                <a:gd name="T15" fmla="*/ 21 h 185"/>
                <a:gd name="T16" fmla="*/ 151 w 193"/>
                <a:gd name="T17" fmla="*/ 17 h 185"/>
                <a:gd name="T18" fmla="*/ 143 w 193"/>
                <a:gd name="T19" fmla="*/ 8 h 185"/>
                <a:gd name="T20" fmla="*/ 134 w 193"/>
                <a:gd name="T21" fmla="*/ 4 h 185"/>
                <a:gd name="T22" fmla="*/ 126 w 193"/>
                <a:gd name="T23" fmla="*/ 4 h 185"/>
                <a:gd name="T24" fmla="*/ 117 w 193"/>
                <a:gd name="T25" fmla="*/ 0 h 185"/>
                <a:gd name="T26" fmla="*/ 80 w 193"/>
                <a:gd name="T27" fmla="*/ 0 h 185"/>
                <a:gd name="T28" fmla="*/ 71 w 193"/>
                <a:gd name="T29" fmla="*/ 4 h 185"/>
                <a:gd name="T30" fmla="*/ 63 w 193"/>
                <a:gd name="T31" fmla="*/ 4 h 185"/>
                <a:gd name="T32" fmla="*/ 54 w 193"/>
                <a:gd name="T33" fmla="*/ 8 h 185"/>
                <a:gd name="T34" fmla="*/ 46 w 193"/>
                <a:gd name="T35" fmla="*/ 13 h 185"/>
                <a:gd name="T36" fmla="*/ 38 w 193"/>
                <a:gd name="T37" fmla="*/ 17 h 185"/>
                <a:gd name="T38" fmla="*/ 17 w 193"/>
                <a:gd name="T39" fmla="*/ 38 h 185"/>
                <a:gd name="T40" fmla="*/ 17 w 193"/>
                <a:gd name="T41" fmla="*/ 46 h 185"/>
                <a:gd name="T42" fmla="*/ 8 w 193"/>
                <a:gd name="T43" fmla="*/ 50 h 185"/>
                <a:gd name="T44" fmla="*/ 8 w 193"/>
                <a:gd name="T45" fmla="*/ 59 h 185"/>
                <a:gd name="T46" fmla="*/ 4 w 193"/>
                <a:gd name="T47" fmla="*/ 71 h 185"/>
                <a:gd name="T48" fmla="*/ 0 w 193"/>
                <a:gd name="T49" fmla="*/ 80 h 185"/>
                <a:gd name="T50" fmla="*/ 0 w 193"/>
                <a:gd name="T51" fmla="*/ 109 h 185"/>
                <a:gd name="T52" fmla="*/ 4 w 193"/>
                <a:gd name="T53" fmla="*/ 114 h 185"/>
                <a:gd name="T54" fmla="*/ 8 w 193"/>
                <a:gd name="T55" fmla="*/ 122 h 185"/>
                <a:gd name="T56" fmla="*/ 8 w 193"/>
                <a:gd name="T57" fmla="*/ 130 h 185"/>
                <a:gd name="T58" fmla="*/ 17 w 193"/>
                <a:gd name="T59" fmla="*/ 139 h 185"/>
                <a:gd name="T60" fmla="*/ 21 w 193"/>
                <a:gd name="T61" fmla="*/ 151 h 185"/>
                <a:gd name="T62" fmla="*/ 38 w 193"/>
                <a:gd name="T63" fmla="*/ 168 h 185"/>
                <a:gd name="T64" fmla="*/ 46 w 193"/>
                <a:gd name="T65" fmla="*/ 172 h 185"/>
                <a:gd name="T66" fmla="*/ 59 w 193"/>
                <a:gd name="T67" fmla="*/ 177 h 185"/>
                <a:gd name="T68" fmla="*/ 63 w 193"/>
                <a:gd name="T69" fmla="*/ 181 h 185"/>
                <a:gd name="T70" fmla="*/ 71 w 193"/>
                <a:gd name="T71" fmla="*/ 185 h 185"/>
                <a:gd name="T72" fmla="*/ 117 w 193"/>
                <a:gd name="T73" fmla="*/ 185 h 185"/>
                <a:gd name="T74" fmla="*/ 126 w 193"/>
                <a:gd name="T75" fmla="*/ 181 h 185"/>
                <a:gd name="T76" fmla="*/ 134 w 193"/>
                <a:gd name="T77" fmla="*/ 177 h 185"/>
                <a:gd name="T78" fmla="*/ 143 w 193"/>
                <a:gd name="T79" fmla="*/ 172 h 185"/>
                <a:gd name="T80" fmla="*/ 151 w 193"/>
                <a:gd name="T81" fmla="*/ 168 h 185"/>
                <a:gd name="T82" fmla="*/ 159 w 193"/>
                <a:gd name="T83" fmla="*/ 164 h 185"/>
                <a:gd name="T84" fmla="*/ 172 w 193"/>
                <a:gd name="T85" fmla="*/ 151 h 185"/>
                <a:gd name="T86" fmla="*/ 176 w 193"/>
                <a:gd name="T87" fmla="*/ 143 h 185"/>
                <a:gd name="T88" fmla="*/ 180 w 193"/>
                <a:gd name="T89" fmla="*/ 135 h 185"/>
                <a:gd name="T90" fmla="*/ 185 w 193"/>
                <a:gd name="T91" fmla="*/ 126 h 185"/>
                <a:gd name="T92" fmla="*/ 189 w 193"/>
                <a:gd name="T93" fmla="*/ 118 h 185"/>
                <a:gd name="T94" fmla="*/ 189 w 193"/>
                <a:gd name="T95" fmla="*/ 109 h 185"/>
                <a:gd name="T96" fmla="*/ 193 w 193"/>
                <a:gd name="T97" fmla="*/ 101 h 185"/>
                <a:gd name="T98" fmla="*/ 193 w 193"/>
                <a:gd name="T99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185">
                  <a:moveTo>
                    <a:pt x="193" y="93"/>
                  </a:moveTo>
                  <a:lnTo>
                    <a:pt x="193" y="84"/>
                  </a:lnTo>
                  <a:lnTo>
                    <a:pt x="189" y="71"/>
                  </a:lnTo>
                  <a:lnTo>
                    <a:pt x="189" y="67"/>
                  </a:lnTo>
                  <a:lnTo>
                    <a:pt x="185" y="59"/>
                  </a:lnTo>
                  <a:lnTo>
                    <a:pt x="180" y="50"/>
                  </a:lnTo>
                  <a:lnTo>
                    <a:pt x="176" y="38"/>
                  </a:lnTo>
                  <a:lnTo>
                    <a:pt x="159" y="21"/>
                  </a:lnTo>
                  <a:lnTo>
                    <a:pt x="151" y="17"/>
                  </a:lnTo>
                  <a:lnTo>
                    <a:pt x="143" y="8"/>
                  </a:lnTo>
                  <a:lnTo>
                    <a:pt x="134" y="4"/>
                  </a:lnTo>
                  <a:lnTo>
                    <a:pt x="126" y="4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71" y="4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17" y="38"/>
                  </a:lnTo>
                  <a:lnTo>
                    <a:pt x="17" y="46"/>
                  </a:lnTo>
                  <a:lnTo>
                    <a:pt x="8" y="50"/>
                  </a:lnTo>
                  <a:lnTo>
                    <a:pt x="8" y="59"/>
                  </a:lnTo>
                  <a:lnTo>
                    <a:pt x="4" y="71"/>
                  </a:lnTo>
                  <a:lnTo>
                    <a:pt x="0" y="80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8" y="122"/>
                  </a:lnTo>
                  <a:lnTo>
                    <a:pt x="8" y="130"/>
                  </a:lnTo>
                  <a:lnTo>
                    <a:pt x="17" y="139"/>
                  </a:lnTo>
                  <a:lnTo>
                    <a:pt x="21" y="151"/>
                  </a:lnTo>
                  <a:lnTo>
                    <a:pt x="38" y="168"/>
                  </a:lnTo>
                  <a:lnTo>
                    <a:pt x="46" y="172"/>
                  </a:lnTo>
                  <a:lnTo>
                    <a:pt x="59" y="177"/>
                  </a:lnTo>
                  <a:lnTo>
                    <a:pt x="63" y="181"/>
                  </a:lnTo>
                  <a:lnTo>
                    <a:pt x="71" y="185"/>
                  </a:lnTo>
                  <a:lnTo>
                    <a:pt x="117" y="185"/>
                  </a:lnTo>
                  <a:lnTo>
                    <a:pt x="126" y="181"/>
                  </a:lnTo>
                  <a:lnTo>
                    <a:pt x="134" y="177"/>
                  </a:lnTo>
                  <a:lnTo>
                    <a:pt x="143" y="172"/>
                  </a:lnTo>
                  <a:lnTo>
                    <a:pt x="151" y="168"/>
                  </a:lnTo>
                  <a:lnTo>
                    <a:pt x="159" y="164"/>
                  </a:lnTo>
                  <a:lnTo>
                    <a:pt x="172" y="151"/>
                  </a:lnTo>
                  <a:lnTo>
                    <a:pt x="176" y="143"/>
                  </a:lnTo>
                  <a:lnTo>
                    <a:pt x="180" y="135"/>
                  </a:lnTo>
                  <a:lnTo>
                    <a:pt x="185" y="126"/>
                  </a:lnTo>
                  <a:lnTo>
                    <a:pt x="189" y="118"/>
                  </a:lnTo>
                  <a:lnTo>
                    <a:pt x="189" y="109"/>
                  </a:lnTo>
                  <a:lnTo>
                    <a:pt x="193" y="101"/>
                  </a:lnTo>
                  <a:lnTo>
                    <a:pt x="193" y="93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3419" y="2731"/>
              <a:ext cx="189" cy="235"/>
            </a:xfrm>
            <a:custGeom>
              <a:avLst/>
              <a:gdLst>
                <a:gd name="T0" fmla="*/ 38 w 189"/>
                <a:gd name="T1" fmla="*/ 21 h 235"/>
                <a:gd name="T2" fmla="*/ 55 w 189"/>
                <a:gd name="T3" fmla="*/ 25 h 235"/>
                <a:gd name="T4" fmla="*/ 101 w 189"/>
                <a:gd name="T5" fmla="*/ 29 h 235"/>
                <a:gd name="T6" fmla="*/ 118 w 189"/>
                <a:gd name="T7" fmla="*/ 33 h 235"/>
                <a:gd name="T8" fmla="*/ 134 w 189"/>
                <a:gd name="T9" fmla="*/ 46 h 235"/>
                <a:gd name="T10" fmla="*/ 155 w 189"/>
                <a:gd name="T11" fmla="*/ 75 h 235"/>
                <a:gd name="T12" fmla="*/ 164 w 189"/>
                <a:gd name="T13" fmla="*/ 92 h 235"/>
                <a:gd name="T14" fmla="*/ 168 w 189"/>
                <a:gd name="T15" fmla="*/ 109 h 235"/>
                <a:gd name="T16" fmla="*/ 164 w 189"/>
                <a:gd name="T17" fmla="*/ 134 h 235"/>
                <a:gd name="T18" fmla="*/ 160 w 189"/>
                <a:gd name="T19" fmla="*/ 151 h 235"/>
                <a:gd name="T20" fmla="*/ 151 w 189"/>
                <a:gd name="T21" fmla="*/ 168 h 235"/>
                <a:gd name="T22" fmla="*/ 134 w 189"/>
                <a:gd name="T23" fmla="*/ 189 h 235"/>
                <a:gd name="T24" fmla="*/ 118 w 189"/>
                <a:gd name="T25" fmla="*/ 197 h 235"/>
                <a:gd name="T26" fmla="*/ 101 w 189"/>
                <a:gd name="T27" fmla="*/ 206 h 235"/>
                <a:gd name="T28" fmla="*/ 84 w 189"/>
                <a:gd name="T29" fmla="*/ 210 h 235"/>
                <a:gd name="T30" fmla="*/ 63 w 189"/>
                <a:gd name="T31" fmla="*/ 223 h 235"/>
                <a:gd name="T32" fmla="*/ 38 w 189"/>
                <a:gd name="T33" fmla="*/ 227 h 235"/>
                <a:gd name="T34" fmla="*/ 38 w 189"/>
                <a:gd name="T35" fmla="*/ 231 h 235"/>
                <a:gd name="T36" fmla="*/ 59 w 189"/>
                <a:gd name="T37" fmla="*/ 235 h 235"/>
                <a:gd name="T38" fmla="*/ 88 w 189"/>
                <a:gd name="T39" fmla="*/ 231 h 235"/>
                <a:gd name="T40" fmla="*/ 109 w 189"/>
                <a:gd name="T41" fmla="*/ 227 h 235"/>
                <a:gd name="T42" fmla="*/ 130 w 189"/>
                <a:gd name="T43" fmla="*/ 214 h 235"/>
                <a:gd name="T44" fmla="*/ 147 w 189"/>
                <a:gd name="T45" fmla="*/ 206 h 235"/>
                <a:gd name="T46" fmla="*/ 160 w 189"/>
                <a:gd name="T47" fmla="*/ 193 h 235"/>
                <a:gd name="T48" fmla="*/ 172 w 189"/>
                <a:gd name="T49" fmla="*/ 176 h 235"/>
                <a:gd name="T50" fmla="*/ 181 w 189"/>
                <a:gd name="T51" fmla="*/ 160 h 235"/>
                <a:gd name="T52" fmla="*/ 189 w 189"/>
                <a:gd name="T53" fmla="*/ 139 h 235"/>
                <a:gd name="T54" fmla="*/ 185 w 189"/>
                <a:gd name="T55" fmla="*/ 88 h 235"/>
                <a:gd name="T56" fmla="*/ 177 w 189"/>
                <a:gd name="T57" fmla="*/ 71 h 235"/>
                <a:gd name="T58" fmla="*/ 168 w 189"/>
                <a:gd name="T59" fmla="*/ 54 h 235"/>
                <a:gd name="T60" fmla="*/ 147 w 189"/>
                <a:gd name="T61" fmla="*/ 29 h 235"/>
                <a:gd name="T62" fmla="*/ 130 w 189"/>
                <a:gd name="T63" fmla="*/ 21 h 235"/>
                <a:gd name="T64" fmla="*/ 109 w 189"/>
                <a:gd name="T65" fmla="*/ 8 h 235"/>
                <a:gd name="T66" fmla="*/ 92 w 189"/>
                <a:gd name="T67" fmla="*/ 4 h 235"/>
                <a:gd name="T68" fmla="*/ 50 w 189"/>
                <a:gd name="T69" fmla="*/ 0 h 235"/>
                <a:gd name="T70" fmla="*/ 29 w 189"/>
                <a:gd name="T71" fmla="*/ 8 h 235"/>
                <a:gd name="T72" fmla="*/ 8 w 189"/>
                <a:gd name="T73" fmla="*/ 12 h 235"/>
                <a:gd name="T74" fmla="*/ 25 w 189"/>
                <a:gd name="T75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235">
                  <a:moveTo>
                    <a:pt x="25" y="21"/>
                  </a:moveTo>
                  <a:lnTo>
                    <a:pt x="38" y="21"/>
                  </a:lnTo>
                  <a:lnTo>
                    <a:pt x="46" y="29"/>
                  </a:lnTo>
                  <a:lnTo>
                    <a:pt x="55" y="25"/>
                  </a:lnTo>
                  <a:lnTo>
                    <a:pt x="92" y="25"/>
                  </a:lnTo>
                  <a:lnTo>
                    <a:pt x="101" y="29"/>
                  </a:lnTo>
                  <a:lnTo>
                    <a:pt x="109" y="29"/>
                  </a:lnTo>
                  <a:lnTo>
                    <a:pt x="118" y="33"/>
                  </a:lnTo>
                  <a:lnTo>
                    <a:pt x="126" y="42"/>
                  </a:lnTo>
                  <a:lnTo>
                    <a:pt x="134" y="46"/>
                  </a:lnTo>
                  <a:lnTo>
                    <a:pt x="151" y="63"/>
                  </a:lnTo>
                  <a:lnTo>
                    <a:pt x="155" y="75"/>
                  </a:lnTo>
                  <a:lnTo>
                    <a:pt x="160" y="84"/>
                  </a:lnTo>
                  <a:lnTo>
                    <a:pt x="164" y="92"/>
                  </a:lnTo>
                  <a:lnTo>
                    <a:pt x="164" y="96"/>
                  </a:lnTo>
                  <a:lnTo>
                    <a:pt x="168" y="109"/>
                  </a:lnTo>
                  <a:lnTo>
                    <a:pt x="168" y="126"/>
                  </a:lnTo>
                  <a:lnTo>
                    <a:pt x="164" y="134"/>
                  </a:lnTo>
                  <a:lnTo>
                    <a:pt x="164" y="143"/>
                  </a:lnTo>
                  <a:lnTo>
                    <a:pt x="160" y="151"/>
                  </a:lnTo>
                  <a:lnTo>
                    <a:pt x="155" y="160"/>
                  </a:lnTo>
                  <a:lnTo>
                    <a:pt x="151" y="168"/>
                  </a:lnTo>
                  <a:lnTo>
                    <a:pt x="147" y="176"/>
                  </a:lnTo>
                  <a:lnTo>
                    <a:pt x="134" y="189"/>
                  </a:lnTo>
                  <a:lnTo>
                    <a:pt x="126" y="193"/>
                  </a:lnTo>
                  <a:lnTo>
                    <a:pt x="118" y="197"/>
                  </a:lnTo>
                  <a:lnTo>
                    <a:pt x="109" y="202"/>
                  </a:lnTo>
                  <a:lnTo>
                    <a:pt x="101" y="206"/>
                  </a:lnTo>
                  <a:lnTo>
                    <a:pt x="92" y="210"/>
                  </a:lnTo>
                  <a:lnTo>
                    <a:pt x="84" y="210"/>
                  </a:lnTo>
                  <a:lnTo>
                    <a:pt x="76" y="214"/>
                  </a:lnTo>
                  <a:lnTo>
                    <a:pt x="63" y="223"/>
                  </a:lnTo>
                  <a:lnTo>
                    <a:pt x="55" y="223"/>
                  </a:lnTo>
                  <a:lnTo>
                    <a:pt x="38" y="227"/>
                  </a:lnTo>
                  <a:lnTo>
                    <a:pt x="25" y="227"/>
                  </a:lnTo>
                  <a:lnTo>
                    <a:pt x="38" y="231"/>
                  </a:lnTo>
                  <a:lnTo>
                    <a:pt x="46" y="231"/>
                  </a:lnTo>
                  <a:lnTo>
                    <a:pt x="59" y="235"/>
                  </a:lnTo>
                  <a:lnTo>
                    <a:pt x="80" y="235"/>
                  </a:lnTo>
                  <a:lnTo>
                    <a:pt x="88" y="231"/>
                  </a:lnTo>
                  <a:lnTo>
                    <a:pt x="101" y="231"/>
                  </a:lnTo>
                  <a:lnTo>
                    <a:pt x="109" y="227"/>
                  </a:lnTo>
                  <a:lnTo>
                    <a:pt x="118" y="223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47" y="206"/>
                  </a:lnTo>
                  <a:lnTo>
                    <a:pt x="151" y="197"/>
                  </a:lnTo>
                  <a:lnTo>
                    <a:pt x="160" y="193"/>
                  </a:lnTo>
                  <a:lnTo>
                    <a:pt x="168" y="185"/>
                  </a:lnTo>
                  <a:lnTo>
                    <a:pt x="172" y="176"/>
                  </a:lnTo>
                  <a:lnTo>
                    <a:pt x="177" y="168"/>
                  </a:lnTo>
                  <a:lnTo>
                    <a:pt x="181" y="160"/>
                  </a:lnTo>
                  <a:lnTo>
                    <a:pt x="185" y="147"/>
                  </a:lnTo>
                  <a:lnTo>
                    <a:pt x="189" y="139"/>
                  </a:lnTo>
                  <a:lnTo>
                    <a:pt x="189" y="96"/>
                  </a:lnTo>
                  <a:lnTo>
                    <a:pt x="185" y="88"/>
                  </a:lnTo>
                  <a:lnTo>
                    <a:pt x="185" y="80"/>
                  </a:lnTo>
                  <a:lnTo>
                    <a:pt x="177" y="71"/>
                  </a:lnTo>
                  <a:lnTo>
                    <a:pt x="172" y="63"/>
                  </a:lnTo>
                  <a:lnTo>
                    <a:pt x="168" y="54"/>
                  </a:lnTo>
                  <a:lnTo>
                    <a:pt x="164" y="46"/>
                  </a:lnTo>
                  <a:lnTo>
                    <a:pt x="147" y="29"/>
                  </a:lnTo>
                  <a:lnTo>
                    <a:pt x="139" y="25"/>
                  </a:lnTo>
                  <a:lnTo>
                    <a:pt x="130" y="21"/>
                  </a:lnTo>
                  <a:lnTo>
                    <a:pt x="122" y="12"/>
                  </a:lnTo>
                  <a:lnTo>
                    <a:pt x="109" y="8"/>
                  </a:lnTo>
                  <a:lnTo>
                    <a:pt x="101" y="8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50" y="0"/>
                  </a:lnTo>
                  <a:lnTo>
                    <a:pt x="38" y="4"/>
                  </a:lnTo>
                  <a:lnTo>
                    <a:pt x="29" y="8"/>
                  </a:lnTo>
                  <a:lnTo>
                    <a:pt x="17" y="8"/>
                  </a:lnTo>
                  <a:lnTo>
                    <a:pt x="8" y="12"/>
                  </a:lnTo>
                  <a:lnTo>
                    <a:pt x="0" y="17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8"/>
            <p:cNvSpPr>
              <a:spLocks/>
            </p:cNvSpPr>
            <p:nvPr/>
          </p:nvSpPr>
          <p:spPr bwMode="auto">
            <a:xfrm>
              <a:off x="3360" y="2748"/>
              <a:ext cx="143" cy="210"/>
            </a:xfrm>
            <a:custGeom>
              <a:avLst/>
              <a:gdLst>
                <a:gd name="T0" fmla="*/ 59 w 143"/>
                <a:gd name="T1" fmla="*/ 0 h 210"/>
                <a:gd name="T2" fmla="*/ 51 w 143"/>
                <a:gd name="T3" fmla="*/ 8 h 210"/>
                <a:gd name="T4" fmla="*/ 42 w 143"/>
                <a:gd name="T5" fmla="*/ 12 h 210"/>
                <a:gd name="T6" fmla="*/ 34 w 143"/>
                <a:gd name="T7" fmla="*/ 16 h 210"/>
                <a:gd name="T8" fmla="*/ 30 w 143"/>
                <a:gd name="T9" fmla="*/ 25 h 210"/>
                <a:gd name="T10" fmla="*/ 13 w 143"/>
                <a:gd name="T11" fmla="*/ 42 h 210"/>
                <a:gd name="T12" fmla="*/ 9 w 143"/>
                <a:gd name="T13" fmla="*/ 54 h 210"/>
                <a:gd name="T14" fmla="*/ 9 w 143"/>
                <a:gd name="T15" fmla="*/ 58 h 210"/>
                <a:gd name="T16" fmla="*/ 0 w 143"/>
                <a:gd name="T17" fmla="*/ 71 h 210"/>
                <a:gd name="T18" fmla="*/ 0 w 143"/>
                <a:gd name="T19" fmla="*/ 130 h 210"/>
                <a:gd name="T20" fmla="*/ 9 w 143"/>
                <a:gd name="T21" fmla="*/ 138 h 210"/>
                <a:gd name="T22" fmla="*/ 9 w 143"/>
                <a:gd name="T23" fmla="*/ 147 h 210"/>
                <a:gd name="T24" fmla="*/ 13 w 143"/>
                <a:gd name="T25" fmla="*/ 159 h 210"/>
                <a:gd name="T26" fmla="*/ 21 w 143"/>
                <a:gd name="T27" fmla="*/ 164 h 210"/>
                <a:gd name="T28" fmla="*/ 25 w 143"/>
                <a:gd name="T29" fmla="*/ 172 h 210"/>
                <a:gd name="T30" fmla="*/ 34 w 143"/>
                <a:gd name="T31" fmla="*/ 180 h 210"/>
                <a:gd name="T32" fmla="*/ 42 w 143"/>
                <a:gd name="T33" fmla="*/ 185 h 210"/>
                <a:gd name="T34" fmla="*/ 55 w 143"/>
                <a:gd name="T35" fmla="*/ 197 h 210"/>
                <a:gd name="T36" fmla="*/ 67 w 143"/>
                <a:gd name="T37" fmla="*/ 206 h 210"/>
                <a:gd name="T38" fmla="*/ 76 w 143"/>
                <a:gd name="T39" fmla="*/ 210 h 210"/>
                <a:gd name="T40" fmla="*/ 97 w 143"/>
                <a:gd name="T41" fmla="*/ 210 h 210"/>
                <a:gd name="T42" fmla="*/ 114 w 143"/>
                <a:gd name="T43" fmla="*/ 206 h 210"/>
                <a:gd name="T44" fmla="*/ 122 w 143"/>
                <a:gd name="T45" fmla="*/ 206 h 210"/>
                <a:gd name="T46" fmla="*/ 135 w 143"/>
                <a:gd name="T47" fmla="*/ 197 h 210"/>
                <a:gd name="T48" fmla="*/ 143 w 143"/>
                <a:gd name="T49" fmla="*/ 193 h 210"/>
                <a:gd name="T50" fmla="*/ 105 w 143"/>
                <a:gd name="T51" fmla="*/ 193 h 210"/>
                <a:gd name="T52" fmla="*/ 97 w 143"/>
                <a:gd name="T53" fmla="*/ 189 h 210"/>
                <a:gd name="T54" fmla="*/ 93 w 143"/>
                <a:gd name="T55" fmla="*/ 185 h 210"/>
                <a:gd name="T56" fmla="*/ 80 w 143"/>
                <a:gd name="T57" fmla="*/ 180 h 210"/>
                <a:gd name="T58" fmla="*/ 72 w 143"/>
                <a:gd name="T59" fmla="*/ 176 h 210"/>
                <a:gd name="T60" fmla="*/ 55 w 143"/>
                <a:gd name="T61" fmla="*/ 159 h 210"/>
                <a:gd name="T62" fmla="*/ 51 w 143"/>
                <a:gd name="T63" fmla="*/ 147 h 210"/>
                <a:gd name="T64" fmla="*/ 42 w 143"/>
                <a:gd name="T65" fmla="*/ 138 h 210"/>
                <a:gd name="T66" fmla="*/ 42 w 143"/>
                <a:gd name="T67" fmla="*/ 130 h 210"/>
                <a:gd name="T68" fmla="*/ 38 w 143"/>
                <a:gd name="T69" fmla="*/ 122 h 210"/>
                <a:gd name="T70" fmla="*/ 34 w 143"/>
                <a:gd name="T71" fmla="*/ 117 h 210"/>
                <a:gd name="T72" fmla="*/ 34 w 143"/>
                <a:gd name="T73" fmla="*/ 88 h 210"/>
                <a:gd name="T74" fmla="*/ 38 w 143"/>
                <a:gd name="T75" fmla="*/ 79 h 210"/>
                <a:gd name="T76" fmla="*/ 42 w 143"/>
                <a:gd name="T77" fmla="*/ 67 h 210"/>
                <a:gd name="T78" fmla="*/ 42 w 143"/>
                <a:gd name="T79" fmla="*/ 58 h 210"/>
                <a:gd name="T80" fmla="*/ 51 w 143"/>
                <a:gd name="T81" fmla="*/ 54 h 210"/>
                <a:gd name="T82" fmla="*/ 51 w 143"/>
                <a:gd name="T83" fmla="*/ 46 h 210"/>
                <a:gd name="T84" fmla="*/ 72 w 143"/>
                <a:gd name="T85" fmla="*/ 25 h 210"/>
                <a:gd name="T86" fmla="*/ 80 w 143"/>
                <a:gd name="T87" fmla="*/ 21 h 210"/>
                <a:gd name="T88" fmla="*/ 88 w 143"/>
                <a:gd name="T89" fmla="*/ 16 h 210"/>
                <a:gd name="T90" fmla="*/ 97 w 143"/>
                <a:gd name="T91" fmla="*/ 12 h 210"/>
                <a:gd name="T92" fmla="*/ 105 w 143"/>
                <a:gd name="T93" fmla="*/ 12 h 210"/>
                <a:gd name="T94" fmla="*/ 97 w 143"/>
                <a:gd name="T95" fmla="*/ 4 h 210"/>
                <a:gd name="T96" fmla="*/ 84 w 143"/>
                <a:gd name="T97" fmla="*/ 4 h 210"/>
                <a:gd name="T98" fmla="*/ 59 w 143"/>
                <a:gd name="T9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210">
                  <a:moveTo>
                    <a:pt x="59" y="0"/>
                  </a:moveTo>
                  <a:lnTo>
                    <a:pt x="51" y="8"/>
                  </a:lnTo>
                  <a:lnTo>
                    <a:pt x="42" y="12"/>
                  </a:lnTo>
                  <a:lnTo>
                    <a:pt x="34" y="16"/>
                  </a:lnTo>
                  <a:lnTo>
                    <a:pt x="30" y="25"/>
                  </a:lnTo>
                  <a:lnTo>
                    <a:pt x="13" y="42"/>
                  </a:lnTo>
                  <a:lnTo>
                    <a:pt x="9" y="54"/>
                  </a:lnTo>
                  <a:lnTo>
                    <a:pt x="9" y="58"/>
                  </a:lnTo>
                  <a:lnTo>
                    <a:pt x="0" y="71"/>
                  </a:lnTo>
                  <a:lnTo>
                    <a:pt x="0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13" y="159"/>
                  </a:lnTo>
                  <a:lnTo>
                    <a:pt x="21" y="164"/>
                  </a:lnTo>
                  <a:lnTo>
                    <a:pt x="25" y="172"/>
                  </a:lnTo>
                  <a:lnTo>
                    <a:pt x="34" y="180"/>
                  </a:lnTo>
                  <a:lnTo>
                    <a:pt x="42" y="185"/>
                  </a:lnTo>
                  <a:lnTo>
                    <a:pt x="55" y="197"/>
                  </a:lnTo>
                  <a:lnTo>
                    <a:pt x="67" y="206"/>
                  </a:lnTo>
                  <a:lnTo>
                    <a:pt x="76" y="210"/>
                  </a:lnTo>
                  <a:lnTo>
                    <a:pt x="97" y="210"/>
                  </a:lnTo>
                  <a:lnTo>
                    <a:pt x="114" y="206"/>
                  </a:lnTo>
                  <a:lnTo>
                    <a:pt x="122" y="206"/>
                  </a:lnTo>
                  <a:lnTo>
                    <a:pt x="135" y="197"/>
                  </a:lnTo>
                  <a:lnTo>
                    <a:pt x="143" y="193"/>
                  </a:lnTo>
                  <a:lnTo>
                    <a:pt x="105" y="193"/>
                  </a:lnTo>
                  <a:lnTo>
                    <a:pt x="97" y="189"/>
                  </a:lnTo>
                  <a:lnTo>
                    <a:pt x="93" y="185"/>
                  </a:lnTo>
                  <a:lnTo>
                    <a:pt x="80" y="180"/>
                  </a:lnTo>
                  <a:lnTo>
                    <a:pt x="72" y="176"/>
                  </a:lnTo>
                  <a:lnTo>
                    <a:pt x="55" y="159"/>
                  </a:lnTo>
                  <a:lnTo>
                    <a:pt x="51" y="147"/>
                  </a:lnTo>
                  <a:lnTo>
                    <a:pt x="42" y="138"/>
                  </a:lnTo>
                  <a:lnTo>
                    <a:pt x="42" y="130"/>
                  </a:lnTo>
                  <a:lnTo>
                    <a:pt x="38" y="122"/>
                  </a:lnTo>
                  <a:lnTo>
                    <a:pt x="34" y="117"/>
                  </a:lnTo>
                  <a:lnTo>
                    <a:pt x="34" y="88"/>
                  </a:lnTo>
                  <a:lnTo>
                    <a:pt x="38" y="79"/>
                  </a:lnTo>
                  <a:lnTo>
                    <a:pt x="42" y="67"/>
                  </a:lnTo>
                  <a:lnTo>
                    <a:pt x="42" y="58"/>
                  </a:lnTo>
                  <a:lnTo>
                    <a:pt x="51" y="54"/>
                  </a:lnTo>
                  <a:lnTo>
                    <a:pt x="51" y="46"/>
                  </a:lnTo>
                  <a:lnTo>
                    <a:pt x="72" y="25"/>
                  </a:lnTo>
                  <a:lnTo>
                    <a:pt x="80" y="21"/>
                  </a:lnTo>
                  <a:lnTo>
                    <a:pt x="88" y="16"/>
                  </a:lnTo>
                  <a:lnTo>
                    <a:pt x="97" y="12"/>
                  </a:lnTo>
                  <a:lnTo>
                    <a:pt x="105" y="12"/>
                  </a:lnTo>
                  <a:lnTo>
                    <a:pt x="97" y="4"/>
                  </a:lnTo>
                  <a:lnTo>
                    <a:pt x="84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9"/>
            <p:cNvSpPr>
              <a:spLocks/>
            </p:cNvSpPr>
            <p:nvPr/>
          </p:nvSpPr>
          <p:spPr bwMode="auto">
            <a:xfrm>
              <a:off x="4482" y="2764"/>
              <a:ext cx="189" cy="190"/>
            </a:xfrm>
            <a:custGeom>
              <a:avLst/>
              <a:gdLst>
                <a:gd name="T0" fmla="*/ 189 w 189"/>
                <a:gd name="T1" fmla="*/ 97 h 190"/>
                <a:gd name="T2" fmla="*/ 189 w 189"/>
                <a:gd name="T3" fmla="*/ 80 h 190"/>
                <a:gd name="T4" fmla="*/ 185 w 189"/>
                <a:gd name="T5" fmla="*/ 72 h 190"/>
                <a:gd name="T6" fmla="*/ 181 w 189"/>
                <a:gd name="T7" fmla="*/ 59 h 190"/>
                <a:gd name="T8" fmla="*/ 177 w 189"/>
                <a:gd name="T9" fmla="*/ 51 h 190"/>
                <a:gd name="T10" fmla="*/ 173 w 189"/>
                <a:gd name="T11" fmla="*/ 42 h 190"/>
                <a:gd name="T12" fmla="*/ 160 w 189"/>
                <a:gd name="T13" fmla="*/ 30 h 190"/>
                <a:gd name="T14" fmla="*/ 156 w 189"/>
                <a:gd name="T15" fmla="*/ 21 h 190"/>
                <a:gd name="T16" fmla="*/ 147 w 189"/>
                <a:gd name="T17" fmla="*/ 17 h 190"/>
                <a:gd name="T18" fmla="*/ 139 w 189"/>
                <a:gd name="T19" fmla="*/ 17 h 190"/>
                <a:gd name="T20" fmla="*/ 131 w 189"/>
                <a:gd name="T21" fmla="*/ 9 h 190"/>
                <a:gd name="T22" fmla="*/ 122 w 189"/>
                <a:gd name="T23" fmla="*/ 9 h 190"/>
                <a:gd name="T24" fmla="*/ 114 w 189"/>
                <a:gd name="T25" fmla="*/ 5 h 190"/>
                <a:gd name="T26" fmla="*/ 105 w 189"/>
                <a:gd name="T27" fmla="*/ 0 h 190"/>
                <a:gd name="T28" fmla="*/ 80 w 189"/>
                <a:gd name="T29" fmla="*/ 0 h 190"/>
                <a:gd name="T30" fmla="*/ 68 w 189"/>
                <a:gd name="T31" fmla="*/ 5 h 190"/>
                <a:gd name="T32" fmla="*/ 59 w 189"/>
                <a:gd name="T33" fmla="*/ 9 h 190"/>
                <a:gd name="T34" fmla="*/ 51 w 189"/>
                <a:gd name="T35" fmla="*/ 13 h 190"/>
                <a:gd name="T36" fmla="*/ 42 w 189"/>
                <a:gd name="T37" fmla="*/ 17 h 190"/>
                <a:gd name="T38" fmla="*/ 34 w 189"/>
                <a:gd name="T39" fmla="*/ 21 h 190"/>
                <a:gd name="T40" fmla="*/ 30 w 189"/>
                <a:gd name="T41" fmla="*/ 30 h 190"/>
                <a:gd name="T42" fmla="*/ 21 w 189"/>
                <a:gd name="T43" fmla="*/ 34 h 190"/>
                <a:gd name="T44" fmla="*/ 17 w 189"/>
                <a:gd name="T45" fmla="*/ 42 h 190"/>
                <a:gd name="T46" fmla="*/ 9 w 189"/>
                <a:gd name="T47" fmla="*/ 51 h 190"/>
                <a:gd name="T48" fmla="*/ 9 w 189"/>
                <a:gd name="T49" fmla="*/ 59 h 190"/>
                <a:gd name="T50" fmla="*/ 0 w 189"/>
                <a:gd name="T51" fmla="*/ 63 h 190"/>
                <a:gd name="T52" fmla="*/ 0 w 189"/>
                <a:gd name="T53" fmla="*/ 122 h 190"/>
                <a:gd name="T54" fmla="*/ 5 w 189"/>
                <a:gd name="T55" fmla="*/ 127 h 190"/>
                <a:gd name="T56" fmla="*/ 9 w 189"/>
                <a:gd name="T57" fmla="*/ 135 h 190"/>
                <a:gd name="T58" fmla="*/ 13 w 189"/>
                <a:gd name="T59" fmla="*/ 143 h 190"/>
                <a:gd name="T60" fmla="*/ 17 w 189"/>
                <a:gd name="T61" fmla="*/ 152 h 190"/>
                <a:gd name="T62" fmla="*/ 21 w 189"/>
                <a:gd name="T63" fmla="*/ 160 h 190"/>
                <a:gd name="T64" fmla="*/ 30 w 189"/>
                <a:gd name="T65" fmla="*/ 164 h 190"/>
                <a:gd name="T66" fmla="*/ 38 w 189"/>
                <a:gd name="T67" fmla="*/ 169 h 190"/>
                <a:gd name="T68" fmla="*/ 42 w 189"/>
                <a:gd name="T69" fmla="*/ 177 h 190"/>
                <a:gd name="T70" fmla="*/ 51 w 189"/>
                <a:gd name="T71" fmla="*/ 181 h 190"/>
                <a:gd name="T72" fmla="*/ 59 w 189"/>
                <a:gd name="T73" fmla="*/ 181 h 190"/>
                <a:gd name="T74" fmla="*/ 68 w 189"/>
                <a:gd name="T75" fmla="*/ 185 h 190"/>
                <a:gd name="T76" fmla="*/ 80 w 189"/>
                <a:gd name="T77" fmla="*/ 190 h 190"/>
                <a:gd name="T78" fmla="*/ 114 w 189"/>
                <a:gd name="T79" fmla="*/ 190 h 190"/>
                <a:gd name="T80" fmla="*/ 122 w 189"/>
                <a:gd name="T81" fmla="*/ 185 h 190"/>
                <a:gd name="T82" fmla="*/ 135 w 189"/>
                <a:gd name="T83" fmla="*/ 181 h 190"/>
                <a:gd name="T84" fmla="*/ 139 w 189"/>
                <a:gd name="T85" fmla="*/ 177 h 190"/>
                <a:gd name="T86" fmla="*/ 147 w 189"/>
                <a:gd name="T87" fmla="*/ 173 h 190"/>
                <a:gd name="T88" fmla="*/ 156 w 189"/>
                <a:gd name="T89" fmla="*/ 169 h 190"/>
                <a:gd name="T90" fmla="*/ 160 w 189"/>
                <a:gd name="T91" fmla="*/ 160 h 190"/>
                <a:gd name="T92" fmla="*/ 168 w 189"/>
                <a:gd name="T93" fmla="*/ 156 h 190"/>
                <a:gd name="T94" fmla="*/ 173 w 189"/>
                <a:gd name="T95" fmla="*/ 148 h 190"/>
                <a:gd name="T96" fmla="*/ 181 w 189"/>
                <a:gd name="T97" fmla="*/ 139 h 190"/>
                <a:gd name="T98" fmla="*/ 181 w 189"/>
                <a:gd name="T99" fmla="*/ 131 h 190"/>
                <a:gd name="T100" fmla="*/ 185 w 189"/>
                <a:gd name="T101" fmla="*/ 122 h 190"/>
                <a:gd name="T102" fmla="*/ 189 w 189"/>
                <a:gd name="T103" fmla="*/ 114 h 190"/>
                <a:gd name="T104" fmla="*/ 189 w 189"/>
                <a:gd name="T105" fmla="*/ 9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190">
                  <a:moveTo>
                    <a:pt x="189" y="97"/>
                  </a:moveTo>
                  <a:lnTo>
                    <a:pt x="189" y="80"/>
                  </a:lnTo>
                  <a:lnTo>
                    <a:pt x="185" y="72"/>
                  </a:lnTo>
                  <a:lnTo>
                    <a:pt x="181" y="59"/>
                  </a:lnTo>
                  <a:lnTo>
                    <a:pt x="177" y="51"/>
                  </a:lnTo>
                  <a:lnTo>
                    <a:pt x="173" y="42"/>
                  </a:lnTo>
                  <a:lnTo>
                    <a:pt x="160" y="30"/>
                  </a:lnTo>
                  <a:lnTo>
                    <a:pt x="156" y="21"/>
                  </a:lnTo>
                  <a:lnTo>
                    <a:pt x="147" y="17"/>
                  </a:lnTo>
                  <a:lnTo>
                    <a:pt x="139" y="17"/>
                  </a:lnTo>
                  <a:lnTo>
                    <a:pt x="131" y="9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5" y="0"/>
                  </a:lnTo>
                  <a:lnTo>
                    <a:pt x="80" y="0"/>
                  </a:lnTo>
                  <a:lnTo>
                    <a:pt x="68" y="5"/>
                  </a:lnTo>
                  <a:lnTo>
                    <a:pt x="59" y="9"/>
                  </a:lnTo>
                  <a:lnTo>
                    <a:pt x="51" y="13"/>
                  </a:lnTo>
                  <a:lnTo>
                    <a:pt x="42" y="17"/>
                  </a:lnTo>
                  <a:lnTo>
                    <a:pt x="34" y="21"/>
                  </a:lnTo>
                  <a:lnTo>
                    <a:pt x="30" y="30"/>
                  </a:lnTo>
                  <a:lnTo>
                    <a:pt x="21" y="34"/>
                  </a:lnTo>
                  <a:lnTo>
                    <a:pt x="17" y="42"/>
                  </a:lnTo>
                  <a:lnTo>
                    <a:pt x="9" y="51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0" y="122"/>
                  </a:lnTo>
                  <a:lnTo>
                    <a:pt x="5" y="127"/>
                  </a:lnTo>
                  <a:lnTo>
                    <a:pt x="9" y="135"/>
                  </a:lnTo>
                  <a:lnTo>
                    <a:pt x="13" y="143"/>
                  </a:lnTo>
                  <a:lnTo>
                    <a:pt x="17" y="152"/>
                  </a:lnTo>
                  <a:lnTo>
                    <a:pt x="21" y="160"/>
                  </a:lnTo>
                  <a:lnTo>
                    <a:pt x="30" y="164"/>
                  </a:lnTo>
                  <a:lnTo>
                    <a:pt x="38" y="169"/>
                  </a:lnTo>
                  <a:lnTo>
                    <a:pt x="42" y="177"/>
                  </a:lnTo>
                  <a:lnTo>
                    <a:pt x="51" y="181"/>
                  </a:lnTo>
                  <a:lnTo>
                    <a:pt x="59" y="181"/>
                  </a:lnTo>
                  <a:lnTo>
                    <a:pt x="68" y="185"/>
                  </a:lnTo>
                  <a:lnTo>
                    <a:pt x="80" y="190"/>
                  </a:lnTo>
                  <a:lnTo>
                    <a:pt x="114" y="190"/>
                  </a:lnTo>
                  <a:lnTo>
                    <a:pt x="122" y="185"/>
                  </a:lnTo>
                  <a:lnTo>
                    <a:pt x="135" y="181"/>
                  </a:lnTo>
                  <a:lnTo>
                    <a:pt x="139" y="177"/>
                  </a:lnTo>
                  <a:lnTo>
                    <a:pt x="147" y="173"/>
                  </a:lnTo>
                  <a:lnTo>
                    <a:pt x="156" y="169"/>
                  </a:lnTo>
                  <a:lnTo>
                    <a:pt x="160" y="160"/>
                  </a:lnTo>
                  <a:lnTo>
                    <a:pt x="168" y="156"/>
                  </a:lnTo>
                  <a:lnTo>
                    <a:pt x="173" y="148"/>
                  </a:lnTo>
                  <a:lnTo>
                    <a:pt x="181" y="139"/>
                  </a:lnTo>
                  <a:lnTo>
                    <a:pt x="181" y="131"/>
                  </a:lnTo>
                  <a:lnTo>
                    <a:pt x="185" y="122"/>
                  </a:lnTo>
                  <a:lnTo>
                    <a:pt x="189" y="114"/>
                  </a:lnTo>
                  <a:lnTo>
                    <a:pt x="189" y="97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30"/>
            <p:cNvSpPr>
              <a:spLocks/>
            </p:cNvSpPr>
            <p:nvPr/>
          </p:nvSpPr>
          <p:spPr bwMode="auto">
            <a:xfrm>
              <a:off x="4503" y="2743"/>
              <a:ext cx="189" cy="232"/>
            </a:xfrm>
            <a:custGeom>
              <a:avLst/>
              <a:gdLst>
                <a:gd name="T0" fmla="*/ 38 w 189"/>
                <a:gd name="T1" fmla="*/ 21 h 232"/>
                <a:gd name="T2" fmla="*/ 59 w 189"/>
                <a:gd name="T3" fmla="*/ 21 h 232"/>
                <a:gd name="T4" fmla="*/ 93 w 189"/>
                <a:gd name="T5" fmla="*/ 26 h 232"/>
                <a:gd name="T6" fmla="*/ 110 w 189"/>
                <a:gd name="T7" fmla="*/ 30 h 232"/>
                <a:gd name="T8" fmla="*/ 126 w 189"/>
                <a:gd name="T9" fmla="*/ 38 h 232"/>
                <a:gd name="T10" fmla="*/ 139 w 189"/>
                <a:gd name="T11" fmla="*/ 51 h 232"/>
                <a:gd name="T12" fmla="*/ 156 w 189"/>
                <a:gd name="T13" fmla="*/ 72 h 232"/>
                <a:gd name="T14" fmla="*/ 164 w 189"/>
                <a:gd name="T15" fmla="*/ 93 h 232"/>
                <a:gd name="T16" fmla="*/ 168 w 189"/>
                <a:gd name="T17" fmla="*/ 135 h 232"/>
                <a:gd name="T18" fmla="*/ 160 w 189"/>
                <a:gd name="T19" fmla="*/ 152 h 232"/>
                <a:gd name="T20" fmla="*/ 152 w 189"/>
                <a:gd name="T21" fmla="*/ 169 h 232"/>
                <a:gd name="T22" fmla="*/ 139 w 189"/>
                <a:gd name="T23" fmla="*/ 181 h 232"/>
                <a:gd name="T24" fmla="*/ 126 w 189"/>
                <a:gd name="T25" fmla="*/ 194 h 232"/>
                <a:gd name="T26" fmla="*/ 114 w 189"/>
                <a:gd name="T27" fmla="*/ 202 h 232"/>
                <a:gd name="T28" fmla="*/ 93 w 189"/>
                <a:gd name="T29" fmla="*/ 211 h 232"/>
                <a:gd name="T30" fmla="*/ 72 w 189"/>
                <a:gd name="T31" fmla="*/ 219 h 232"/>
                <a:gd name="T32" fmla="*/ 38 w 189"/>
                <a:gd name="T33" fmla="*/ 223 h 232"/>
                <a:gd name="T34" fmla="*/ 38 w 189"/>
                <a:gd name="T35" fmla="*/ 232 h 232"/>
                <a:gd name="T36" fmla="*/ 97 w 189"/>
                <a:gd name="T37" fmla="*/ 227 h 232"/>
                <a:gd name="T38" fmla="*/ 118 w 189"/>
                <a:gd name="T39" fmla="*/ 223 h 232"/>
                <a:gd name="T40" fmla="*/ 139 w 189"/>
                <a:gd name="T41" fmla="*/ 211 h 232"/>
                <a:gd name="T42" fmla="*/ 156 w 189"/>
                <a:gd name="T43" fmla="*/ 198 h 232"/>
                <a:gd name="T44" fmla="*/ 173 w 189"/>
                <a:gd name="T45" fmla="*/ 177 h 232"/>
                <a:gd name="T46" fmla="*/ 181 w 189"/>
                <a:gd name="T47" fmla="*/ 156 h 232"/>
                <a:gd name="T48" fmla="*/ 189 w 189"/>
                <a:gd name="T49" fmla="*/ 139 h 232"/>
                <a:gd name="T50" fmla="*/ 185 w 189"/>
                <a:gd name="T51" fmla="*/ 89 h 232"/>
                <a:gd name="T52" fmla="*/ 181 w 189"/>
                <a:gd name="T53" fmla="*/ 72 h 232"/>
                <a:gd name="T54" fmla="*/ 139 w 189"/>
                <a:gd name="T55" fmla="*/ 21 h 232"/>
                <a:gd name="T56" fmla="*/ 122 w 189"/>
                <a:gd name="T57" fmla="*/ 13 h 232"/>
                <a:gd name="T58" fmla="*/ 101 w 189"/>
                <a:gd name="T59" fmla="*/ 9 h 232"/>
                <a:gd name="T60" fmla="*/ 80 w 189"/>
                <a:gd name="T61" fmla="*/ 0 h 232"/>
                <a:gd name="T62" fmla="*/ 38 w 189"/>
                <a:gd name="T63" fmla="*/ 5 h 232"/>
                <a:gd name="T64" fmla="*/ 21 w 189"/>
                <a:gd name="T65" fmla="*/ 9 h 232"/>
                <a:gd name="T66" fmla="*/ 0 w 189"/>
                <a:gd name="T67" fmla="*/ 1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32">
                  <a:moveTo>
                    <a:pt x="30" y="21"/>
                  </a:moveTo>
                  <a:lnTo>
                    <a:pt x="38" y="21"/>
                  </a:lnTo>
                  <a:lnTo>
                    <a:pt x="47" y="26"/>
                  </a:lnTo>
                  <a:lnTo>
                    <a:pt x="59" y="21"/>
                  </a:lnTo>
                  <a:lnTo>
                    <a:pt x="84" y="21"/>
                  </a:lnTo>
                  <a:lnTo>
                    <a:pt x="93" y="26"/>
                  </a:lnTo>
                  <a:lnTo>
                    <a:pt x="101" y="30"/>
                  </a:lnTo>
                  <a:lnTo>
                    <a:pt x="110" y="30"/>
                  </a:lnTo>
                  <a:lnTo>
                    <a:pt x="118" y="38"/>
                  </a:lnTo>
                  <a:lnTo>
                    <a:pt x="126" y="38"/>
                  </a:lnTo>
                  <a:lnTo>
                    <a:pt x="135" y="42"/>
                  </a:lnTo>
                  <a:lnTo>
                    <a:pt x="139" y="51"/>
                  </a:lnTo>
                  <a:lnTo>
                    <a:pt x="152" y="63"/>
                  </a:lnTo>
                  <a:lnTo>
                    <a:pt x="156" y="72"/>
                  </a:lnTo>
                  <a:lnTo>
                    <a:pt x="160" y="80"/>
                  </a:lnTo>
                  <a:lnTo>
                    <a:pt x="164" y="93"/>
                  </a:lnTo>
                  <a:lnTo>
                    <a:pt x="168" y="101"/>
                  </a:lnTo>
                  <a:lnTo>
                    <a:pt x="168" y="135"/>
                  </a:lnTo>
                  <a:lnTo>
                    <a:pt x="164" y="143"/>
                  </a:lnTo>
                  <a:lnTo>
                    <a:pt x="160" y="152"/>
                  </a:lnTo>
                  <a:lnTo>
                    <a:pt x="160" y="160"/>
                  </a:lnTo>
                  <a:lnTo>
                    <a:pt x="152" y="169"/>
                  </a:lnTo>
                  <a:lnTo>
                    <a:pt x="147" y="177"/>
                  </a:lnTo>
                  <a:lnTo>
                    <a:pt x="139" y="181"/>
                  </a:lnTo>
                  <a:lnTo>
                    <a:pt x="135" y="190"/>
                  </a:lnTo>
                  <a:lnTo>
                    <a:pt x="126" y="194"/>
                  </a:lnTo>
                  <a:lnTo>
                    <a:pt x="118" y="198"/>
                  </a:lnTo>
                  <a:lnTo>
                    <a:pt x="114" y="202"/>
                  </a:lnTo>
                  <a:lnTo>
                    <a:pt x="101" y="206"/>
                  </a:lnTo>
                  <a:lnTo>
                    <a:pt x="93" y="211"/>
                  </a:lnTo>
                  <a:lnTo>
                    <a:pt x="84" y="211"/>
                  </a:lnTo>
                  <a:lnTo>
                    <a:pt x="72" y="219"/>
                  </a:lnTo>
                  <a:lnTo>
                    <a:pt x="63" y="223"/>
                  </a:lnTo>
                  <a:lnTo>
                    <a:pt x="38" y="223"/>
                  </a:lnTo>
                  <a:lnTo>
                    <a:pt x="26" y="227"/>
                  </a:lnTo>
                  <a:lnTo>
                    <a:pt x="38" y="232"/>
                  </a:lnTo>
                  <a:lnTo>
                    <a:pt x="93" y="232"/>
                  </a:lnTo>
                  <a:lnTo>
                    <a:pt x="97" y="227"/>
                  </a:lnTo>
                  <a:lnTo>
                    <a:pt x="110" y="223"/>
                  </a:lnTo>
                  <a:lnTo>
                    <a:pt x="118" y="223"/>
                  </a:lnTo>
                  <a:lnTo>
                    <a:pt x="126" y="219"/>
                  </a:lnTo>
                  <a:lnTo>
                    <a:pt x="139" y="211"/>
                  </a:lnTo>
                  <a:lnTo>
                    <a:pt x="147" y="206"/>
                  </a:lnTo>
                  <a:lnTo>
                    <a:pt x="156" y="198"/>
                  </a:lnTo>
                  <a:lnTo>
                    <a:pt x="160" y="190"/>
                  </a:lnTo>
                  <a:lnTo>
                    <a:pt x="173" y="177"/>
                  </a:lnTo>
                  <a:lnTo>
                    <a:pt x="177" y="169"/>
                  </a:lnTo>
                  <a:lnTo>
                    <a:pt x="181" y="156"/>
                  </a:lnTo>
                  <a:lnTo>
                    <a:pt x="185" y="148"/>
                  </a:lnTo>
                  <a:lnTo>
                    <a:pt x="189" y="139"/>
                  </a:lnTo>
                  <a:lnTo>
                    <a:pt x="189" y="97"/>
                  </a:lnTo>
                  <a:lnTo>
                    <a:pt x="185" y="89"/>
                  </a:lnTo>
                  <a:lnTo>
                    <a:pt x="181" y="80"/>
                  </a:lnTo>
                  <a:lnTo>
                    <a:pt x="181" y="72"/>
                  </a:lnTo>
                  <a:lnTo>
                    <a:pt x="177" y="59"/>
                  </a:lnTo>
                  <a:lnTo>
                    <a:pt x="139" y="21"/>
                  </a:lnTo>
                  <a:lnTo>
                    <a:pt x="131" y="17"/>
                  </a:lnTo>
                  <a:lnTo>
                    <a:pt x="122" y="13"/>
                  </a:lnTo>
                  <a:lnTo>
                    <a:pt x="114" y="9"/>
                  </a:lnTo>
                  <a:lnTo>
                    <a:pt x="101" y="9"/>
                  </a:lnTo>
                  <a:lnTo>
                    <a:pt x="93" y="5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38" y="5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9" y="13"/>
                  </a:lnTo>
                  <a:lnTo>
                    <a:pt x="0" y="17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4440" y="2760"/>
              <a:ext cx="147" cy="210"/>
            </a:xfrm>
            <a:custGeom>
              <a:avLst/>
              <a:gdLst>
                <a:gd name="T0" fmla="*/ 63 w 147"/>
                <a:gd name="T1" fmla="*/ 0 h 210"/>
                <a:gd name="T2" fmla="*/ 55 w 147"/>
                <a:gd name="T3" fmla="*/ 4 h 210"/>
                <a:gd name="T4" fmla="*/ 38 w 147"/>
                <a:gd name="T5" fmla="*/ 21 h 210"/>
                <a:gd name="T6" fmla="*/ 30 w 147"/>
                <a:gd name="T7" fmla="*/ 25 h 210"/>
                <a:gd name="T8" fmla="*/ 26 w 147"/>
                <a:gd name="T9" fmla="*/ 34 h 210"/>
                <a:gd name="T10" fmla="*/ 21 w 147"/>
                <a:gd name="T11" fmla="*/ 42 h 210"/>
                <a:gd name="T12" fmla="*/ 17 w 147"/>
                <a:gd name="T13" fmla="*/ 51 h 210"/>
                <a:gd name="T14" fmla="*/ 9 w 147"/>
                <a:gd name="T15" fmla="*/ 63 h 210"/>
                <a:gd name="T16" fmla="*/ 9 w 147"/>
                <a:gd name="T17" fmla="*/ 72 h 210"/>
                <a:gd name="T18" fmla="*/ 5 w 147"/>
                <a:gd name="T19" fmla="*/ 80 h 210"/>
                <a:gd name="T20" fmla="*/ 0 w 147"/>
                <a:gd name="T21" fmla="*/ 89 h 210"/>
                <a:gd name="T22" fmla="*/ 0 w 147"/>
                <a:gd name="T23" fmla="*/ 110 h 210"/>
                <a:gd name="T24" fmla="*/ 5 w 147"/>
                <a:gd name="T25" fmla="*/ 118 h 210"/>
                <a:gd name="T26" fmla="*/ 9 w 147"/>
                <a:gd name="T27" fmla="*/ 131 h 210"/>
                <a:gd name="T28" fmla="*/ 9 w 147"/>
                <a:gd name="T29" fmla="*/ 139 h 210"/>
                <a:gd name="T30" fmla="*/ 13 w 147"/>
                <a:gd name="T31" fmla="*/ 147 h 210"/>
                <a:gd name="T32" fmla="*/ 17 w 147"/>
                <a:gd name="T33" fmla="*/ 156 h 210"/>
                <a:gd name="T34" fmla="*/ 21 w 147"/>
                <a:gd name="T35" fmla="*/ 164 h 210"/>
                <a:gd name="T36" fmla="*/ 51 w 147"/>
                <a:gd name="T37" fmla="*/ 194 h 210"/>
                <a:gd name="T38" fmla="*/ 63 w 147"/>
                <a:gd name="T39" fmla="*/ 202 h 210"/>
                <a:gd name="T40" fmla="*/ 72 w 147"/>
                <a:gd name="T41" fmla="*/ 202 h 210"/>
                <a:gd name="T42" fmla="*/ 80 w 147"/>
                <a:gd name="T43" fmla="*/ 206 h 210"/>
                <a:gd name="T44" fmla="*/ 89 w 147"/>
                <a:gd name="T45" fmla="*/ 210 h 210"/>
                <a:gd name="T46" fmla="*/ 101 w 147"/>
                <a:gd name="T47" fmla="*/ 206 h 210"/>
                <a:gd name="T48" fmla="*/ 126 w 147"/>
                <a:gd name="T49" fmla="*/ 206 h 210"/>
                <a:gd name="T50" fmla="*/ 135 w 147"/>
                <a:gd name="T51" fmla="*/ 202 h 210"/>
                <a:gd name="T52" fmla="*/ 147 w 147"/>
                <a:gd name="T53" fmla="*/ 194 h 210"/>
                <a:gd name="T54" fmla="*/ 122 w 147"/>
                <a:gd name="T55" fmla="*/ 194 h 210"/>
                <a:gd name="T56" fmla="*/ 110 w 147"/>
                <a:gd name="T57" fmla="*/ 189 h 210"/>
                <a:gd name="T58" fmla="*/ 101 w 147"/>
                <a:gd name="T59" fmla="*/ 185 h 210"/>
                <a:gd name="T60" fmla="*/ 93 w 147"/>
                <a:gd name="T61" fmla="*/ 185 h 210"/>
                <a:gd name="T62" fmla="*/ 84 w 147"/>
                <a:gd name="T63" fmla="*/ 181 h 210"/>
                <a:gd name="T64" fmla="*/ 80 w 147"/>
                <a:gd name="T65" fmla="*/ 173 h 210"/>
                <a:gd name="T66" fmla="*/ 72 w 147"/>
                <a:gd name="T67" fmla="*/ 168 h 210"/>
                <a:gd name="T68" fmla="*/ 63 w 147"/>
                <a:gd name="T69" fmla="*/ 164 h 210"/>
                <a:gd name="T70" fmla="*/ 59 w 147"/>
                <a:gd name="T71" fmla="*/ 156 h 210"/>
                <a:gd name="T72" fmla="*/ 55 w 147"/>
                <a:gd name="T73" fmla="*/ 147 h 210"/>
                <a:gd name="T74" fmla="*/ 51 w 147"/>
                <a:gd name="T75" fmla="*/ 139 h 210"/>
                <a:gd name="T76" fmla="*/ 47 w 147"/>
                <a:gd name="T77" fmla="*/ 131 h 210"/>
                <a:gd name="T78" fmla="*/ 42 w 147"/>
                <a:gd name="T79" fmla="*/ 126 h 210"/>
                <a:gd name="T80" fmla="*/ 42 w 147"/>
                <a:gd name="T81" fmla="*/ 67 h 210"/>
                <a:gd name="T82" fmla="*/ 51 w 147"/>
                <a:gd name="T83" fmla="*/ 63 h 210"/>
                <a:gd name="T84" fmla="*/ 51 w 147"/>
                <a:gd name="T85" fmla="*/ 55 h 210"/>
                <a:gd name="T86" fmla="*/ 59 w 147"/>
                <a:gd name="T87" fmla="*/ 46 h 210"/>
                <a:gd name="T88" fmla="*/ 63 w 147"/>
                <a:gd name="T89" fmla="*/ 38 h 210"/>
                <a:gd name="T90" fmla="*/ 72 w 147"/>
                <a:gd name="T91" fmla="*/ 34 h 210"/>
                <a:gd name="T92" fmla="*/ 76 w 147"/>
                <a:gd name="T93" fmla="*/ 25 h 210"/>
                <a:gd name="T94" fmla="*/ 84 w 147"/>
                <a:gd name="T95" fmla="*/ 21 h 210"/>
                <a:gd name="T96" fmla="*/ 93 w 147"/>
                <a:gd name="T97" fmla="*/ 17 h 210"/>
                <a:gd name="T98" fmla="*/ 101 w 147"/>
                <a:gd name="T99" fmla="*/ 13 h 210"/>
                <a:gd name="T100" fmla="*/ 110 w 147"/>
                <a:gd name="T101" fmla="*/ 9 h 210"/>
                <a:gd name="T102" fmla="*/ 101 w 147"/>
                <a:gd name="T103" fmla="*/ 4 h 210"/>
                <a:gd name="T104" fmla="*/ 93 w 147"/>
                <a:gd name="T105" fmla="*/ 4 h 210"/>
                <a:gd name="T106" fmla="*/ 63 w 147"/>
                <a:gd name="T10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210">
                  <a:moveTo>
                    <a:pt x="63" y="0"/>
                  </a:moveTo>
                  <a:lnTo>
                    <a:pt x="55" y="4"/>
                  </a:lnTo>
                  <a:lnTo>
                    <a:pt x="38" y="21"/>
                  </a:lnTo>
                  <a:lnTo>
                    <a:pt x="30" y="25"/>
                  </a:lnTo>
                  <a:lnTo>
                    <a:pt x="26" y="34"/>
                  </a:lnTo>
                  <a:lnTo>
                    <a:pt x="21" y="42"/>
                  </a:lnTo>
                  <a:lnTo>
                    <a:pt x="17" y="51"/>
                  </a:lnTo>
                  <a:lnTo>
                    <a:pt x="9" y="63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5" y="118"/>
                  </a:lnTo>
                  <a:lnTo>
                    <a:pt x="9" y="131"/>
                  </a:lnTo>
                  <a:lnTo>
                    <a:pt x="9" y="139"/>
                  </a:lnTo>
                  <a:lnTo>
                    <a:pt x="13" y="147"/>
                  </a:lnTo>
                  <a:lnTo>
                    <a:pt x="17" y="156"/>
                  </a:lnTo>
                  <a:lnTo>
                    <a:pt x="21" y="164"/>
                  </a:lnTo>
                  <a:lnTo>
                    <a:pt x="51" y="194"/>
                  </a:lnTo>
                  <a:lnTo>
                    <a:pt x="63" y="202"/>
                  </a:lnTo>
                  <a:lnTo>
                    <a:pt x="72" y="202"/>
                  </a:lnTo>
                  <a:lnTo>
                    <a:pt x="80" y="206"/>
                  </a:lnTo>
                  <a:lnTo>
                    <a:pt x="89" y="210"/>
                  </a:lnTo>
                  <a:lnTo>
                    <a:pt x="101" y="206"/>
                  </a:lnTo>
                  <a:lnTo>
                    <a:pt x="126" y="206"/>
                  </a:lnTo>
                  <a:lnTo>
                    <a:pt x="135" y="202"/>
                  </a:lnTo>
                  <a:lnTo>
                    <a:pt x="147" y="194"/>
                  </a:lnTo>
                  <a:lnTo>
                    <a:pt x="122" y="194"/>
                  </a:lnTo>
                  <a:lnTo>
                    <a:pt x="110" y="189"/>
                  </a:lnTo>
                  <a:lnTo>
                    <a:pt x="101" y="185"/>
                  </a:lnTo>
                  <a:lnTo>
                    <a:pt x="93" y="185"/>
                  </a:lnTo>
                  <a:lnTo>
                    <a:pt x="84" y="181"/>
                  </a:lnTo>
                  <a:lnTo>
                    <a:pt x="80" y="173"/>
                  </a:lnTo>
                  <a:lnTo>
                    <a:pt x="72" y="168"/>
                  </a:lnTo>
                  <a:lnTo>
                    <a:pt x="63" y="164"/>
                  </a:lnTo>
                  <a:lnTo>
                    <a:pt x="59" y="156"/>
                  </a:lnTo>
                  <a:lnTo>
                    <a:pt x="55" y="147"/>
                  </a:lnTo>
                  <a:lnTo>
                    <a:pt x="51" y="139"/>
                  </a:lnTo>
                  <a:lnTo>
                    <a:pt x="47" y="131"/>
                  </a:lnTo>
                  <a:lnTo>
                    <a:pt x="42" y="126"/>
                  </a:lnTo>
                  <a:lnTo>
                    <a:pt x="42" y="67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9" y="46"/>
                  </a:lnTo>
                  <a:lnTo>
                    <a:pt x="63" y="38"/>
                  </a:lnTo>
                  <a:lnTo>
                    <a:pt x="72" y="34"/>
                  </a:lnTo>
                  <a:lnTo>
                    <a:pt x="76" y="25"/>
                  </a:lnTo>
                  <a:lnTo>
                    <a:pt x="84" y="21"/>
                  </a:lnTo>
                  <a:lnTo>
                    <a:pt x="93" y="17"/>
                  </a:lnTo>
                  <a:lnTo>
                    <a:pt x="101" y="13"/>
                  </a:lnTo>
                  <a:lnTo>
                    <a:pt x="110" y="9"/>
                  </a:lnTo>
                  <a:lnTo>
                    <a:pt x="101" y="4"/>
                  </a:lnTo>
                  <a:lnTo>
                    <a:pt x="9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8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3268" y="3059"/>
              <a:ext cx="1504" cy="302"/>
            </a:xfrm>
            <a:custGeom>
              <a:avLst/>
              <a:gdLst>
                <a:gd name="T0" fmla="*/ 38 w 1504"/>
                <a:gd name="T1" fmla="*/ 0 h 302"/>
                <a:gd name="T2" fmla="*/ 29 w 1504"/>
                <a:gd name="T3" fmla="*/ 4 h 302"/>
                <a:gd name="T4" fmla="*/ 21 w 1504"/>
                <a:gd name="T5" fmla="*/ 8 h 302"/>
                <a:gd name="T6" fmla="*/ 16 w 1504"/>
                <a:gd name="T7" fmla="*/ 12 h 302"/>
                <a:gd name="T8" fmla="*/ 12 w 1504"/>
                <a:gd name="T9" fmla="*/ 12 h 302"/>
                <a:gd name="T10" fmla="*/ 8 w 1504"/>
                <a:gd name="T11" fmla="*/ 21 h 302"/>
                <a:gd name="T12" fmla="*/ 8 w 1504"/>
                <a:gd name="T13" fmla="*/ 29 h 302"/>
                <a:gd name="T14" fmla="*/ 4 w 1504"/>
                <a:gd name="T15" fmla="*/ 33 h 302"/>
                <a:gd name="T16" fmla="*/ 0 w 1504"/>
                <a:gd name="T17" fmla="*/ 42 h 302"/>
                <a:gd name="T18" fmla="*/ 0 w 1504"/>
                <a:gd name="T19" fmla="*/ 138 h 302"/>
                <a:gd name="T20" fmla="*/ 4 w 1504"/>
                <a:gd name="T21" fmla="*/ 147 h 302"/>
                <a:gd name="T22" fmla="*/ 8 w 1504"/>
                <a:gd name="T23" fmla="*/ 151 h 302"/>
                <a:gd name="T24" fmla="*/ 8 w 1504"/>
                <a:gd name="T25" fmla="*/ 159 h 302"/>
                <a:gd name="T26" fmla="*/ 16 w 1504"/>
                <a:gd name="T27" fmla="*/ 168 h 302"/>
                <a:gd name="T28" fmla="*/ 130 w 1504"/>
                <a:gd name="T29" fmla="*/ 286 h 302"/>
                <a:gd name="T30" fmla="*/ 134 w 1504"/>
                <a:gd name="T31" fmla="*/ 290 h 302"/>
                <a:gd name="T32" fmla="*/ 143 w 1504"/>
                <a:gd name="T33" fmla="*/ 294 h 302"/>
                <a:gd name="T34" fmla="*/ 155 w 1504"/>
                <a:gd name="T35" fmla="*/ 298 h 302"/>
                <a:gd name="T36" fmla="*/ 180 w 1504"/>
                <a:gd name="T37" fmla="*/ 298 h 302"/>
                <a:gd name="T38" fmla="*/ 206 w 1504"/>
                <a:gd name="T39" fmla="*/ 302 h 302"/>
                <a:gd name="T40" fmla="*/ 1391 w 1504"/>
                <a:gd name="T41" fmla="*/ 277 h 302"/>
                <a:gd name="T42" fmla="*/ 1504 w 1504"/>
                <a:gd name="T43" fmla="*/ 176 h 302"/>
                <a:gd name="T44" fmla="*/ 1504 w 1504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4" h="302">
                  <a:moveTo>
                    <a:pt x="38" y="0"/>
                  </a:moveTo>
                  <a:lnTo>
                    <a:pt x="29" y="4"/>
                  </a:lnTo>
                  <a:lnTo>
                    <a:pt x="21" y="8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138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8" y="159"/>
                  </a:lnTo>
                  <a:lnTo>
                    <a:pt x="16" y="168"/>
                  </a:lnTo>
                  <a:lnTo>
                    <a:pt x="130" y="286"/>
                  </a:lnTo>
                  <a:lnTo>
                    <a:pt x="134" y="290"/>
                  </a:lnTo>
                  <a:lnTo>
                    <a:pt x="143" y="294"/>
                  </a:lnTo>
                  <a:lnTo>
                    <a:pt x="155" y="298"/>
                  </a:lnTo>
                  <a:lnTo>
                    <a:pt x="180" y="298"/>
                  </a:lnTo>
                  <a:lnTo>
                    <a:pt x="206" y="302"/>
                  </a:lnTo>
                  <a:lnTo>
                    <a:pt x="1391" y="277"/>
                  </a:lnTo>
                  <a:lnTo>
                    <a:pt x="1504" y="176"/>
                  </a:lnTo>
                  <a:lnTo>
                    <a:pt x="1504" y="0"/>
                  </a:lnTo>
                </a:path>
              </a:pathLst>
            </a:cu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3310" y="3168"/>
              <a:ext cx="63" cy="67"/>
            </a:xfrm>
            <a:custGeom>
              <a:avLst/>
              <a:gdLst>
                <a:gd name="T0" fmla="*/ 63 w 63"/>
                <a:gd name="T1" fmla="*/ 34 h 67"/>
                <a:gd name="T2" fmla="*/ 59 w 63"/>
                <a:gd name="T3" fmla="*/ 17 h 67"/>
                <a:gd name="T4" fmla="*/ 46 w 63"/>
                <a:gd name="T5" fmla="*/ 4 h 67"/>
                <a:gd name="T6" fmla="*/ 33 w 63"/>
                <a:gd name="T7" fmla="*/ 0 h 67"/>
                <a:gd name="T8" fmla="*/ 17 w 63"/>
                <a:gd name="T9" fmla="*/ 4 h 67"/>
                <a:gd name="T10" fmla="*/ 4 w 63"/>
                <a:gd name="T11" fmla="*/ 17 h 67"/>
                <a:gd name="T12" fmla="*/ 0 w 63"/>
                <a:gd name="T13" fmla="*/ 34 h 67"/>
                <a:gd name="T14" fmla="*/ 4 w 63"/>
                <a:gd name="T15" fmla="*/ 50 h 67"/>
                <a:gd name="T16" fmla="*/ 17 w 63"/>
                <a:gd name="T17" fmla="*/ 67 h 67"/>
                <a:gd name="T18" fmla="*/ 46 w 63"/>
                <a:gd name="T19" fmla="*/ 67 h 67"/>
                <a:gd name="T20" fmla="*/ 59 w 63"/>
                <a:gd name="T21" fmla="*/ 55 h 67"/>
                <a:gd name="T22" fmla="*/ 63 w 63"/>
                <a:gd name="T23" fmla="*/ 38 h 67"/>
                <a:gd name="T24" fmla="*/ 63 w 63"/>
                <a:gd name="T2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7">
                  <a:moveTo>
                    <a:pt x="63" y="34"/>
                  </a:moveTo>
                  <a:lnTo>
                    <a:pt x="59" y="17"/>
                  </a:lnTo>
                  <a:lnTo>
                    <a:pt x="46" y="4"/>
                  </a:lnTo>
                  <a:lnTo>
                    <a:pt x="33" y="0"/>
                  </a:lnTo>
                  <a:lnTo>
                    <a:pt x="17" y="4"/>
                  </a:lnTo>
                  <a:lnTo>
                    <a:pt x="4" y="17"/>
                  </a:lnTo>
                  <a:lnTo>
                    <a:pt x="0" y="34"/>
                  </a:lnTo>
                  <a:lnTo>
                    <a:pt x="4" y="50"/>
                  </a:lnTo>
                  <a:lnTo>
                    <a:pt x="17" y="67"/>
                  </a:lnTo>
                  <a:lnTo>
                    <a:pt x="46" y="67"/>
                  </a:lnTo>
                  <a:lnTo>
                    <a:pt x="59" y="55"/>
                  </a:lnTo>
                  <a:lnTo>
                    <a:pt x="63" y="38"/>
                  </a:lnTo>
                  <a:lnTo>
                    <a:pt x="63" y="3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587" y="2806"/>
              <a:ext cx="748" cy="862"/>
            </a:xfrm>
            <a:custGeom>
              <a:avLst/>
              <a:gdLst>
                <a:gd name="T0" fmla="*/ 25 w 748"/>
                <a:gd name="T1" fmla="*/ 484 h 862"/>
                <a:gd name="T2" fmla="*/ 4 w 748"/>
                <a:gd name="T3" fmla="*/ 467 h 862"/>
                <a:gd name="T4" fmla="*/ 0 w 748"/>
                <a:gd name="T5" fmla="*/ 160 h 862"/>
                <a:gd name="T6" fmla="*/ 269 w 748"/>
                <a:gd name="T7" fmla="*/ 110 h 862"/>
                <a:gd name="T8" fmla="*/ 84 w 748"/>
                <a:gd name="T9" fmla="*/ 72 h 862"/>
                <a:gd name="T10" fmla="*/ 500 w 748"/>
                <a:gd name="T11" fmla="*/ 0 h 862"/>
                <a:gd name="T12" fmla="*/ 647 w 748"/>
                <a:gd name="T13" fmla="*/ 425 h 862"/>
                <a:gd name="T14" fmla="*/ 714 w 748"/>
                <a:gd name="T15" fmla="*/ 534 h 862"/>
                <a:gd name="T16" fmla="*/ 710 w 748"/>
                <a:gd name="T17" fmla="*/ 648 h 862"/>
                <a:gd name="T18" fmla="*/ 689 w 748"/>
                <a:gd name="T19" fmla="*/ 740 h 862"/>
                <a:gd name="T20" fmla="*/ 651 w 748"/>
                <a:gd name="T21" fmla="*/ 824 h 862"/>
                <a:gd name="T22" fmla="*/ 601 w 748"/>
                <a:gd name="T23" fmla="*/ 858 h 862"/>
                <a:gd name="T24" fmla="*/ 323 w 748"/>
                <a:gd name="T25" fmla="*/ 862 h 862"/>
                <a:gd name="T26" fmla="*/ 290 w 748"/>
                <a:gd name="T27" fmla="*/ 837 h 862"/>
                <a:gd name="T28" fmla="*/ 256 w 748"/>
                <a:gd name="T29" fmla="*/ 803 h 862"/>
                <a:gd name="T30" fmla="*/ 235 w 748"/>
                <a:gd name="T31" fmla="*/ 770 h 862"/>
                <a:gd name="T32" fmla="*/ 214 w 748"/>
                <a:gd name="T33" fmla="*/ 723 h 862"/>
                <a:gd name="T34" fmla="*/ 260 w 748"/>
                <a:gd name="T35" fmla="*/ 665 h 862"/>
                <a:gd name="T36" fmla="*/ 277 w 748"/>
                <a:gd name="T37" fmla="*/ 702 h 862"/>
                <a:gd name="T38" fmla="*/ 298 w 748"/>
                <a:gd name="T39" fmla="*/ 719 h 862"/>
                <a:gd name="T40" fmla="*/ 319 w 748"/>
                <a:gd name="T41" fmla="*/ 715 h 862"/>
                <a:gd name="T42" fmla="*/ 340 w 748"/>
                <a:gd name="T43" fmla="*/ 694 h 862"/>
                <a:gd name="T44" fmla="*/ 357 w 748"/>
                <a:gd name="T45" fmla="*/ 652 h 862"/>
                <a:gd name="T46" fmla="*/ 370 w 748"/>
                <a:gd name="T47" fmla="*/ 602 h 862"/>
                <a:gd name="T48" fmla="*/ 378 w 748"/>
                <a:gd name="T49" fmla="*/ 539 h 862"/>
                <a:gd name="T50" fmla="*/ 382 w 748"/>
                <a:gd name="T51" fmla="*/ 471 h 862"/>
                <a:gd name="T52" fmla="*/ 374 w 748"/>
                <a:gd name="T53" fmla="*/ 408 h 862"/>
                <a:gd name="T54" fmla="*/ 365 w 748"/>
                <a:gd name="T55" fmla="*/ 349 h 862"/>
                <a:gd name="T56" fmla="*/ 349 w 748"/>
                <a:gd name="T57" fmla="*/ 303 h 862"/>
                <a:gd name="T58" fmla="*/ 319 w 748"/>
                <a:gd name="T59" fmla="*/ 265 h 862"/>
                <a:gd name="T60" fmla="*/ 298 w 748"/>
                <a:gd name="T61" fmla="*/ 265 h 862"/>
                <a:gd name="T62" fmla="*/ 277 w 748"/>
                <a:gd name="T63" fmla="*/ 282 h 862"/>
                <a:gd name="T64" fmla="*/ 256 w 748"/>
                <a:gd name="T65" fmla="*/ 320 h 862"/>
                <a:gd name="T66" fmla="*/ 248 w 748"/>
                <a:gd name="T67" fmla="*/ 370 h 862"/>
                <a:gd name="T68" fmla="*/ 235 w 748"/>
                <a:gd name="T69" fmla="*/ 421 h 862"/>
                <a:gd name="T70" fmla="*/ 223 w 748"/>
                <a:gd name="T71" fmla="*/ 463 h 862"/>
                <a:gd name="T72" fmla="*/ 227 w 748"/>
                <a:gd name="T73" fmla="*/ 530 h 862"/>
                <a:gd name="T74" fmla="*/ 239 w 748"/>
                <a:gd name="T75" fmla="*/ 568 h 862"/>
                <a:gd name="T76" fmla="*/ 244 w 748"/>
                <a:gd name="T77" fmla="*/ 618 h 862"/>
                <a:gd name="T78" fmla="*/ 260 w 748"/>
                <a:gd name="T79" fmla="*/ 665 h 862"/>
                <a:gd name="T80" fmla="*/ 206 w 748"/>
                <a:gd name="T81" fmla="*/ 694 h 862"/>
                <a:gd name="T82" fmla="*/ 193 w 748"/>
                <a:gd name="T83" fmla="*/ 618 h 862"/>
                <a:gd name="T84" fmla="*/ 189 w 748"/>
                <a:gd name="T85" fmla="*/ 50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8" h="862">
                  <a:moveTo>
                    <a:pt x="185" y="475"/>
                  </a:moveTo>
                  <a:lnTo>
                    <a:pt x="25" y="484"/>
                  </a:lnTo>
                  <a:lnTo>
                    <a:pt x="12" y="475"/>
                  </a:lnTo>
                  <a:lnTo>
                    <a:pt x="4" y="467"/>
                  </a:lnTo>
                  <a:lnTo>
                    <a:pt x="0" y="459"/>
                  </a:lnTo>
                  <a:lnTo>
                    <a:pt x="0" y="160"/>
                  </a:lnTo>
                  <a:lnTo>
                    <a:pt x="46" y="110"/>
                  </a:lnTo>
                  <a:lnTo>
                    <a:pt x="269" y="110"/>
                  </a:lnTo>
                  <a:lnTo>
                    <a:pt x="315" y="72"/>
                  </a:lnTo>
                  <a:lnTo>
                    <a:pt x="84" y="72"/>
                  </a:lnTo>
                  <a:lnTo>
                    <a:pt x="84" y="17"/>
                  </a:lnTo>
                  <a:lnTo>
                    <a:pt x="500" y="0"/>
                  </a:lnTo>
                  <a:lnTo>
                    <a:pt x="605" y="425"/>
                  </a:lnTo>
                  <a:lnTo>
                    <a:pt x="647" y="425"/>
                  </a:lnTo>
                  <a:lnTo>
                    <a:pt x="748" y="534"/>
                  </a:lnTo>
                  <a:lnTo>
                    <a:pt x="714" y="534"/>
                  </a:lnTo>
                  <a:lnTo>
                    <a:pt x="714" y="589"/>
                  </a:lnTo>
                  <a:lnTo>
                    <a:pt x="710" y="648"/>
                  </a:lnTo>
                  <a:lnTo>
                    <a:pt x="702" y="694"/>
                  </a:lnTo>
                  <a:lnTo>
                    <a:pt x="689" y="740"/>
                  </a:lnTo>
                  <a:lnTo>
                    <a:pt x="668" y="791"/>
                  </a:lnTo>
                  <a:lnTo>
                    <a:pt x="651" y="824"/>
                  </a:lnTo>
                  <a:lnTo>
                    <a:pt x="622" y="858"/>
                  </a:lnTo>
                  <a:lnTo>
                    <a:pt x="601" y="858"/>
                  </a:lnTo>
                  <a:lnTo>
                    <a:pt x="580" y="862"/>
                  </a:lnTo>
                  <a:lnTo>
                    <a:pt x="323" y="862"/>
                  </a:lnTo>
                  <a:lnTo>
                    <a:pt x="311" y="858"/>
                  </a:lnTo>
                  <a:lnTo>
                    <a:pt x="290" y="837"/>
                  </a:lnTo>
                  <a:lnTo>
                    <a:pt x="273" y="824"/>
                  </a:lnTo>
                  <a:lnTo>
                    <a:pt x="256" y="803"/>
                  </a:lnTo>
                  <a:lnTo>
                    <a:pt x="244" y="787"/>
                  </a:lnTo>
                  <a:lnTo>
                    <a:pt x="235" y="770"/>
                  </a:lnTo>
                  <a:lnTo>
                    <a:pt x="223" y="745"/>
                  </a:lnTo>
                  <a:lnTo>
                    <a:pt x="214" y="723"/>
                  </a:lnTo>
                  <a:lnTo>
                    <a:pt x="206" y="702"/>
                  </a:lnTo>
                  <a:lnTo>
                    <a:pt x="260" y="665"/>
                  </a:lnTo>
                  <a:lnTo>
                    <a:pt x="269" y="686"/>
                  </a:lnTo>
                  <a:lnTo>
                    <a:pt x="277" y="702"/>
                  </a:lnTo>
                  <a:lnTo>
                    <a:pt x="290" y="715"/>
                  </a:lnTo>
                  <a:lnTo>
                    <a:pt x="298" y="719"/>
                  </a:lnTo>
                  <a:lnTo>
                    <a:pt x="311" y="719"/>
                  </a:lnTo>
                  <a:lnTo>
                    <a:pt x="319" y="715"/>
                  </a:lnTo>
                  <a:lnTo>
                    <a:pt x="332" y="707"/>
                  </a:lnTo>
                  <a:lnTo>
                    <a:pt x="340" y="694"/>
                  </a:lnTo>
                  <a:lnTo>
                    <a:pt x="349" y="677"/>
                  </a:lnTo>
                  <a:lnTo>
                    <a:pt x="357" y="652"/>
                  </a:lnTo>
                  <a:lnTo>
                    <a:pt x="365" y="631"/>
                  </a:lnTo>
                  <a:lnTo>
                    <a:pt x="370" y="602"/>
                  </a:lnTo>
                  <a:lnTo>
                    <a:pt x="374" y="568"/>
                  </a:lnTo>
                  <a:lnTo>
                    <a:pt x="378" y="539"/>
                  </a:lnTo>
                  <a:lnTo>
                    <a:pt x="382" y="505"/>
                  </a:lnTo>
                  <a:lnTo>
                    <a:pt x="382" y="471"/>
                  </a:lnTo>
                  <a:lnTo>
                    <a:pt x="378" y="438"/>
                  </a:lnTo>
                  <a:lnTo>
                    <a:pt x="374" y="408"/>
                  </a:lnTo>
                  <a:lnTo>
                    <a:pt x="370" y="375"/>
                  </a:lnTo>
                  <a:lnTo>
                    <a:pt x="365" y="349"/>
                  </a:lnTo>
                  <a:lnTo>
                    <a:pt x="357" y="324"/>
                  </a:lnTo>
                  <a:lnTo>
                    <a:pt x="349" y="303"/>
                  </a:lnTo>
                  <a:lnTo>
                    <a:pt x="340" y="286"/>
                  </a:lnTo>
                  <a:lnTo>
                    <a:pt x="319" y="265"/>
                  </a:lnTo>
                  <a:lnTo>
                    <a:pt x="307" y="261"/>
                  </a:lnTo>
                  <a:lnTo>
                    <a:pt x="298" y="265"/>
                  </a:lnTo>
                  <a:lnTo>
                    <a:pt x="286" y="269"/>
                  </a:lnTo>
                  <a:lnTo>
                    <a:pt x="277" y="282"/>
                  </a:lnTo>
                  <a:lnTo>
                    <a:pt x="269" y="299"/>
                  </a:lnTo>
                  <a:lnTo>
                    <a:pt x="256" y="320"/>
                  </a:lnTo>
                  <a:lnTo>
                    <a:pt x="248" y="345"/>
                  </a:lnTo>
                  <a:lnTo>
                    <a:pt x="248" y="370"/>
                  </a:lnTo>
                  <a:lnTo>
                    <a:pt x="244" y="404"/>
                  </a:lnTo>
                  <a:lnTo>
                    <a:pt x="235" y="421"/>
                  </a:lnTo>
                  <a:lnTo>
                    <a:pt x="227" y="442"/>
                  </a:lnTo>
                  <a:lnTo>
                    <a:pt x="223" y="463"/>
                  </a:lnTo>
                  <a:lnTo>
                    <a:pt x="223" y="509"/>
                  </a:lnTo>
                  <a:lnTo>
                    <a:pt x="227" y="530"/>
                  </a:lnTo>
                  <a:lnTo>
                    <a:pt x="231" y="551"/>
                  </a:lnTo>
                  <a:lnTo>
                    <a:pt x="239" y="568"/>
                  </a:lnTo>
                  <a:lnTo>
                    <a:pt x="239" y="589"/>
                  </a:lnTo>
                  <a:lnTo>
                    <a:pt x="244" y="618"/>
                  </a:lnTo>
                  <a:lnTo>
                    <a:pt x="252" y="644"/>
                  </a:lnTo>
                  <a:lnTo>
                    <a:pt x="260" y="665"/>
                  </a:lnTo>
                  <a:lnTo>
                    <a:pt x="206" y="702"/>
                  </a:lnTo>
                  <a:lnTo>
                    <a:pt x="206" y="694"/>
                  </a:lnTo>
                  <a:lnTo>
                    <a:pt x="197" y="656"/>
                  </a:lnTo>
                  <a:lnTo>
                    <a:pt x="193" y="618"/>
                  </a:lnTo>
                  <a:lnTo>
                    <a:pt x="189" y="581"/>
                  </a:lnTo>
                  <a:lnTo>
                    <a:pt x="189" y="501"/>
                  </a:lnTo>
                  <a:lnTo>
                    <a:pt x="185" y="4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4091" y="3366"/>
              <a:ext cx="454" cy="256"/>
            </a:xfrm>
            <a:custGeom>
              <a:avLst/>
              <a:gdLst>
                <a:gd name="T0" fmla="*/ 454 w 454"/>
                <a:gd name="T1" fmla="*/ 0 h 256"/>
                <a:gd name="T2" fmla="*/ 454 w 454"/>
                <a:gd name="T3" fmla="*/ 29 h 256"/>
                <a:gd name="T4" fmla="*/ 450 w 454"/>
                <a:gd name="T5" fmla="*/ 71 h 256"/>
                <a:gd name="T6" fmla="*/ 442 w 454"/>
                <a:gd name="T7" fmla="*/ 109 h 256"/>
                <a:gd name="T8" fmla="*/ 429 w 454"/>
                <a:gd name="T9" fmla="*/ 147 h 256"/>
                <a:gd name="T10" fmla="*/ 412 w 454"/>
                <a:gd name="T11" fmla="*/ 180 h 256"/>
                <a:gd name="T12" fmla="*/ 400 w 454"/>
                <a:gd name="T13" fmla="*/ 201 h 256"/>
                <a:gd name="T14" fmla="*/ 391 w 454"/>
                <a:gd name="T15" fmla="*/ 218 h 256"/>
                <a:gd name="T16" fmla="*/ 379 w 454"/>
                <a:gd name="T17" fmla="*/ 235 h 256"/>
                <a:gd name="T18" fmla="*/ 366 w 454"/>
                <a:gd name="T19" fmla="*/ 243 h 256"/>
                <a:gd name="T20" fmla="*/ 349 w 454"/>
                <a:gd name="T21" fmla="*/ 252 h 256"/>
                <a:gd name="T22" fmla="*/ 332 w 454"/>
                <a:gd name="T23" fmla="*/ 256 h 256"/>
                <a:gd name="T24" fmla="*/ 139 w 454"/>
                <a:gd name="T25" fmla="*/ 256 h 256"/>
                <a:gd name="T26" fmla="*/ 110 w 454"/>
                <a:gd name="T27" fmla="*/ 248 h 256"/>
                <a:gd name="T28" fmla="*/ 85 w 454"/>
                <a:gd name="T29" fmla="*/ 235 h 256"/>
                <a:gd name="T30" fmla="*/ 76 w 454"/>
                <a:gd name="T31" fmla="*/ 227 h 256"/>
                <a:gd name="T32" fmla="*/ 55 w 454"/>
                <a:gd name="T33" fmla="*/ 201 h 256"/>
                <a:gd name="T34" fmla="*/ 42 w 454"/>
                <a:gd name="T35" fmla="*/ 180 h 256"/>
                <a:gd name="T36" fmla="*/ 38 w 454"/>
                <a:gd name="T37" fmla="*/ 163 h 256"/>
                <a:gd name="T38" fmla="*/ 30 w 454"/>
                <a:gd name="T39" fmla="*/ 138 h 256"/>
                <a:gd name="T40" fmla="*/ 13 w 454"/>
                <a:gd name="T41" fmla="*/ 75 h 256"/>
                <a:gd name="T42" fmla="*/ 0 w 454"/>
                <a:gd name="T43" fmla="*/ 8 h 256"/>
                <a:gd name="T44" fmla="*/ 454 w 454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" h="256">
                  <a:moveTo>
                    <a:pt x="454" y="0"/>
                  </a:moveTo>
                  <a:lnTo>
                    <a:pt x="454" y="29"/>
                  </a:lnTo>
                  <a:lnTo>
                    <a:pt x="450" y="71"/>
                  </a:lnTo>
                  <a:lnTo>
                    <a:pt x="442" y="109"/>
                  </a:lnTo>
                  <a:lnTo>
                    <a:pt x="429" y="147"/>
                  </a:lnTo>
                  <a:lnTo>
                    <a:pt x="412" y="180"/>
                  </a:lnTo>
                  <a:lnTo>
                    <a:pt x="400" y="201"/>
                  </a:lnTo>
                  <a:lnTo>
                    <a:pt x="391" y="218"/>
                  </a:lnTo>
                  <a:lnTo>
                    <a:pt x="379" y="235"/>
                  </a:lnTo>
                  <a:lnTo>
                    <a:pt x="366" y="243"/>
                  </a:lnTo>
                  <a:lnTo>
                    <a:pt x="349" y="252"/>
                  </a:lnTo>
                  <a:lnTo>
                    <a:pt x="332" y="256"/>
                  </a:lnTo>
                  <a:lnTo>
                    <a:pt x="139" y="256"/>
                  </a:lnTo>
                  <a:lnTo>
                    <a:pt x="110" y="248"/>
                  </a:lnTo>
                  <a:lnTo>
                    <a:pt x="85" y="235"/>
                  </a:lnTo>
                  <a:lnTo>
                    <a:pt x="76" y="227"/>
                  </a:lnTo>
                  <a:lnTo>
                    <a:pt x="55" y="201"/>
                  </a:lnTo>
                  <a:lnTo>
                    <a:pt x="42" y="180"/>
                  </a:lnTo>
                  <a:lnTo>
                    <a:pt x="38" y="163"/>
                  </a:lnTo>
                  <a:lnTo>
                    <a:pt x="30" y="138"/>
                  </a:lnTo>
                  <a:lnTo>
                    <a:pt x="13" y="75"/>
                  </a:lnTo>
                  <a:lnTo>
                    <a:pt x="0" y="8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826" y="3067"/>
              <a:ext cx="143" cy="458"/>
            </a:xfrm>
            <a:custGeom>
              <a:avLst/>
              <a:gdLst>
                <a:gd name="T0" fmla="*/ 9 w 143"/>
                <a:gd name="T1" fmla="*/ 336 h 458"/>
                <a:gd name="T2" fmla="*/ 26 w 143"/>
                <a:gd name="T3" fmla="*/ 378 h 458"/>
                <a:gd name="T4" fmla="*/ 42 w 143"/>
                <a:gd name="T5" fmla="*/ 404 h 458"/>
                <a:gd name="T6" fmla="*/ 80 w 143"/>
                <a:gd name="T7" fmla="*/ 391 h 458"/>
                <a:gd name="T8" fmla="*/ 101 w 143"/>
                <a:gd name="T9" fmla="*/ 357 h 458"/>
                <a:gd name="T10" fmla="*/ 114 w 143"/>
                <a:gd name="T11" fmla="*/ 311 h 458"/>
                <a:gd name="T12" fmla="*/ 118 w 143"/>
                <a:gd name="T13" fmla="*/ 257 h 458"/>
                <a:gd name="T14" fmla="*/ 118 w 143"/>
                <a:gd name="T15" fmla="*/ 198 h 458"/>
                <a:gd name="T16" fmla="*/ 114 w 143"/>
                <a:gd name="T17" fmla="*/ 139 h 458"/>
                <a:gd name="T18" fmla="*/ 101 w 143"/>
                <a:gd name="T19" fmla="*/ 97 h 458"/>
                <a:gd name="T20" fmla="*/ 72 w 143"/>
                <a:gd name="T21" fmla="*/ 55 h 458"/>
                <a:gd name="T22" fmla="*/ 51 w 143"/>
                <a:gd name="T23" fmla="*/ 51 h 458"/>
                <a:gd name="T24" fmla="*/ 30 w 143"/>
                <a:gd name="T25" fmla="*/ 63 h 458"/>
                <a:gd name="T26" fmla="*/ 13 w 143"/>
                <a:gd name="T27" fmla="*/ 97 h 458"/>
                <a:gd name="T28" fmla="*/ 5 w 143"/>
                <a:gd name="T29" fmla="*/ 143 h 458"/>
                <a:gd name="T30" fmla="*/ 9 w 143"/>
                <a:gd name="T31" fmla="*/ 84 h 458"/>
                <a:gd name="T32" fmla="*/ 30 w 143"/>
                <a:gd name="T33" fmla="*/ 38 h 458"/>
                <a:gd name="T34" fmla="*/ 47 w 143"/>
                <a:gd name="T35" fmla="*/ 8 h 458"/>
                <a:gd name="T36" fmla="*/ 68 w 143"/>
                <a:gd name="T37" fmla="*/ 0 h 458"/>
                <a:gd name="T38" fmla="*/ 101 w 143"/>
                <a:gd name="T39" fmla="*/ 25 h 458"/>
                <a:gd name="T40" fmla="*/ 118 w 143"/>
                <a:gd name="T41" fmla="*/ 63 h 458"/>
                <a:gd name="T42" fmla="*/ 131 w 143"/>
                <a:gd name="T43" fmla="*/ 114 h 458"/>
                <a:gd name="T44" fmla="*/ 139 w 143"/>
                <a:gd name="T45" fmla="*/ 177 h 458"/>
                <a:gd name="T46" fmla="*/ 143 w 143"/>
                <a:gd name="T47" fmla="*/ 244 h 458"/>
                <a:gd name="T48" fmla="*/ 135 w 143"/>
                <a:gd name="T49" fmla="*/ 307 h 458"/>
                <a:gd name="T50" fmla="*/ 126 w 143"/>
                <a:gd name="T51" fmla="*/ 370 h 458"/>
                <a:gd name="T52" fmla="*/ 110 w 143"/>
                <a:gd name="T53" fmla="*/ 416 h 458"/>
                <a:gd name="T54" fmla="*/ 93 w 143"/>
                <a:gd name="T55" fmla="*/ 446 h 458"/>
                <a:gd name="T56" fmla="*/ 72 w 143"/>
                <a:gd name="T57" fmla="*/ 458 h 458"/>
                <a:gd name="T58" fmla="*/ 51 w 143"/>
                <a:gd name="T59" fmla="*/ 454 h 458"/>
                <a:gd name="T60" fmla="*/ 30 w 143"/>
                <a:gd name="T61" fmla="*/ 425 h 458"/>
                <a:gd name="T62" fmla="*/ 13 w 143"/>
                <a:gd name="T63" fmla="*/ 383 h 458"/>
                <a:gd name="T64" fmla="*/ 0 w 143"/>
                <a:gd name="T65" fmla="*/ 32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458">
                  <a:moveTo>
                    <a:pt x="0" y="307"/>
                  </a:moveTo>
                  <a:lnTo>
                    <a:pt x="9" y="336"/>
                  </a:lnTo>
                  <a:lnTo>
                    <a:pt x="17" y="362"/>
                  </a:lnTo>
                  <a:lnTo>
                    <a:pt x="26" y="378"/>
                  </a:lnTo>
                  <a:lnTo>
                    <a:pt x="30" y="391"/>
                  </a:lnTo>
                  <a:lnTo>
                    <a:pt x="42" y="404"/>
                  </a:lnTo>
                  <a:lnTo>
                    <a:pt x="72" y="404"/>
                  </a:lnTo>
                  <a:lnTo>
                    <a:pt x="80" y="391"/>
                  </a:lnTo>
                  <a:lnTo>
                    <a:pt x="93" y="378"/>
                  </a:lnTo>
                  <a:lnTo>
                    <a:pt x="101" y="357"/>
                  </a:lnTo>
                  <a:lnTo>
                    <a:pt x="110" y="336"/>
                  </a:lnTo>
                  <a:lnTo>
                    <a:pt x="114" y="311"/>
                  </a:lnTo>
                  <a:lnTo>
                    <a:pt x="118" y="286"/>
                  </a:lnTo>
                  <a:lnTo>
                    <a:pt x="118" y="257"/>
                  </a:lnTo>
                  <a:lnTo>
                    <a:pt x="122" y="227"/>
                  </a:lnTo>
                  <a:lnTo>
                    <a:pt x="118" y="198"/>
                  </a:lnTo>
                  <a:lnTo>
                    <a:pt x="114" y="168"/>
                  </a:lnTo>
                  <a:lnTo>
                    <a:pt x="114" y="139"/>
                  </a:lnTo>
                  <a:lnTo>
                    <a:pt x="105" y="118"/>
                  </a:lnTo>
                  <a:lnTo>
                    <a:pt x="101" y="97"/>
                  </a:lnTo>
                  <a:lnTo>
                    <a:pt x="93" y="76"/>
                  </a:lnTo>
                  <a:lnTo>
                    <a:pt x="72" y="55"/>
                  </a:lnTo>
                  <a:lnTo>
                    <a:pt x="63" y="51"/>
                  </a:lnTo>
                  <a:lnTo>
                    <a:pt x="51" y="51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1" y="84"/>
                  </a:lnTo>
                  <a:lnTo>
                    <a:pt x="13" y="97"/>
                  </a:lnTo>
                  <a:lnTo>
                    <a:pt x="9" y="118"/>
                  </a:lnTo>
                  <a:lnTo>
                    <a:pt x="5" y="143"/>
                  </a:lnTo>
                  <a:lnTo>
                    <a:pt x="9" y="109"/>
                  </a:lnTo>
                  <a:lnTo>
                    <a:pt x="9" y="84"/>
                  </a:lnTo>
                  <a:lnTo>
                    <a:pt x="17" y="59"/>
                  </a:lnTo>
                  <a:lnTo>
                    <a:pt x="30" y="38"/>
                  </a:lnTo>
                  <a:lnTo>
                    <a:pt x="38" y="21"/>
                  </a:lnTo>
                  <a:lnTo>
                    <a:pt x="47" y="8"/>
                  </a:lnTo>
                  <a:lnTo>
                    <a:pt x="59" y="4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101" y="25"/>
                  </a:lnTo>
                  <a:lnTo>
                    <a:pt x="110" y="42"/>
                  </a:lnTo>
                  <a:lnTo>
                    <a:pt x="118" y="63"/>
                  </a:lnTo>
                  <a:lnTo>
                    <a:pt x="126" y="88"/>
                  </a:lnTo>
                  <a:lnTo>
                    <a:pt x="131" y="114"/>
                  </a:lnTo>
                  <a:lnTo>
                    <a:pt x="135" y="147"/>
                  </a:lnTo>
                  <a:lnTo>
                    <a:pt x="139" y="177"/>
                  </a:lnTo>
                  <a:lnTo>
                    <a:pt x="143" y="210"/>
                  </a:lnTo>
                  <a:lnTo>
                    <a:pt x="143" y="244"/>
                  </a:lnTo>
                  <a:lnTo>
                    <a:pt x="139" y="278"/>
                  </a:lnTo>
                  <a:lnTo>
                    <a:pt x="135" y="307"/>
                  </a:lnTo>
                  <a:lnTo>
                    <a:pt x="131" y="341"/>
                  </a:lnTo>
                  <a:lnTo>
                    <a:pt x="126" y="370"/>
                  </a:lnTo>
                  <a:lnTo>
                    <a:pt x="118" y="391"/>
                  </a:lnTo>
                  <a:lnTo>
                    <a:pt x="110" y="416"/>
                  </a:lnTo>
                  <a:lnTo>
                    <a:pt x="101" y="433"/>
                  </a:lnTo>
                  <a:lnTo>
                    <a:pt x="93" y="446"/>
                  </a:lnTo>
                  <a:lnTo>
                    <a:pt x="80" y="454"/>
                  </a:lnTo>
                  <a:lnTo>
                    <a:pt x="72" y="458"/>
                  </a:lnTo>
                  <a:lnTo>
                    <a:pt x="59" y="458"/>
                  </a:lnTo>
                  <a:lnTo>
                    <a:pt x="51" y="454"/>
                  </a:lnTo>
                  <a:lnTo>
                    <a:pt x="38" y="441"/>
                  </a:lnTo>
                  <a:lnTo>
                    <a:pt x="30" y="425"/>
                  </a:lnTo>
                  <a:lnTo>
                    <a:pt x="21" y="404"/>
                  </a:lnTo>
                  <a:lnTo>
                    <a:pt x="13" y="383"/>
                  </a:lnTo>
                  <a:lnTo>
                    <a:pt x="5" y="357"/>
                  </a:lnTo>
                  <a:lnTo>
                    <a:pt x="0" y="328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826" y="3118"/>
              <a:ext cx="122" cy="353"/>
            </a:xfrm>
            <a:custGeom>
              <a:avLst/>
              <a:gdLst>
                <a:gd name="T0" fmla="*/ 5 w 122"/>
                <a:gd name="T1" fmla="*/ 92 h 353"/>
                <a:gd name="T2" fmla="*/ 9 w 122"/>
                <a:gd name="T3" fmla="*/ 67 h 353"/>
                <a:gd name="T4" fmla="*/ 13 w 122"/>
                <a:gd name="T5" fmla="*/ 46 h 353"/>
                <a:gd name="T6" fmla="*/ 21 w 122"/>
                <a:gd name="T7" fmla="*/ 33 h 353"/>
                <a:gd name="T8" fmla="*/ 30 w 122"/>
                <a:gd name="T9" fmla="*/ 12 h 353"/>
                <a:gd name="T10" fmla="*/ 38 w 122"/>
                <a:gd name="T11" fmla="*/ 4 h 353"/>
                <a:gd name="T12" fmla="*/ 51 w 122"/>
                <a:gd name="T13" fmla="*/ 0 h 353"/>
                <a:gd name="T14" fmla="*/ 63 w 122"/>
                <a:gd name="T15" fmla="*/ 0 h 353"/>
                <a:gd name="T16" fmla="*/ 72 w 122"/>
                <a:gd name="T17" fmla="*/ 4 h 353"/>
                <a:gd name="T18" fmla="*/ 93 w 122"/>
                <a:gd name="T19" fmla="*/ 25 h 353"/>
                <a:gd name="T20" fmla="*/ 101 w 122"/>
                <a:gd name="T21" fmla="*/ 46 h 353"/>
                <a:gd name="T22" fmla="*/ 105 w 122"/>
                <a:gd name="T23" fmla="*/ 67 h 353"/>
                <a:gd name="T24" fmla="*/ 114 w 122"/>
                <a:gd name="T25" fmla="*/ 88 h 353"/>
                <a:gd name="T26" fmla="*/ 114 w 122"/>
                <a:gd name="T27" fmla="*/ 117 h 353"/>
                <a:gd name="T28" fmla="*/ 118 w 122"/>
                <a:gd name="T29" fmla="*/ 147 h 353"/>
                <a:gd name="T30" fmla="*/ 122 w 122"/>
                <a:gd name="T31" fmla="*/ 176 h 353"/>
                <a:gd name="T32" fmla="*/ 118 w 122"/>
                <a:gd name="T33" fmla="*/ 206 h 353"/>
                <a:gd name="T34" fmla="*/ 118 w 122"/>
                <a:gd name="T35" fmla="*/ 235 h 353"/>
                <a:gd name="T36" fmla="*/ 114 w 122"/>
                <a:gd name="T37" fmla="*/ 260 h 353"/>
                <a:gd name="T38" fmla="*/ 110 w 122"/>
                <a:gd name="T39" fmla="*/ 285 h 353"/>
                <a:gd name="T40" fmla="*/ 101 w 122"/>
                <a:gd name="T41" fmla="*/ 306 h 353"/>
                <a:gd name="T42" fmla="*/ 93 w 122"/>
                <a:gd name="T43" fmla="*/ 327 h 353"/>
                <a:gd name="T44" fmla="*/ 80 w 122"/>
                <a:gd name="T45" fmla="*/ 340 h 353"/>
                <a:gd name="T46" fmla="*/ 72 w 122"/>
                <a:gd name="T47" fmla="*/ 353 h 353"/>
                <a:gd name="T48" fmla="*/ 42 w 122"/>
                <a:gd name="T49" fmla="*/ 353 h 353"/>
                <a:gd name="T50" fmla="*/ 30 w 122"/>
                <a:gd name="T51" fmla="*/ 340 h 353"/>
                <a:gd name="T52" fmla="*/ 26 w 122"/>
                <a:gd name="T53" fmla="*/ 327 h 353"/>
                <a:gd name="T54" fmla="*/ 17 w 122"/>
                <a:gd name="T55" fmla="*/ 311 h 353"/>
                <a:gd name="T56" fmla="*/ 9 w 122"/>
                <a:gd name="T57" fmla="*/ 285 h 353"/>
                <a:gd name="T58" fmla="*/ 0 w 122"/>
                <a:gd name="T59" fmla="*/ 256 h 353"/>
                <a:gd name="T60" fmla="*/ 9 w 122"/>
                <a:gd name="T61" fmla="*/ 269 h 353"/>
                <a:gd name="T62" fmla="*/ 17 w 122"/>
                <a:gd name="T63" fmla="*/ 277 h 353"/>
                <a:gd name="T64" fmla="*/ 30 w 122"/>
                <a:gd name="T65" fmla="*/ 281 h 353"/>
                <a:gd name="T66" fmla="*/ 38 w 122"/>
                <a:gd name="T67" fmla="*/ 281 h 353"/>
                <a:gd name="T68" fmla="*/ 51 w 122"/>
                <a:gd name="T69" fmla="*/ 277 h 353"/>
                <a:gd name="T70" fmla="*/ 59 w 122"/>
                <a:gd name="T71" fmla="*/ 264 h 353"/>
                <a:gd name="T72" fmla="*/ 68 w 122"/>
                <a:gd name="T73" fmla="*/ 248 h 353"/>
                <a:gd name="T74" fmla="*/ 72 w 122"/>
                <a:gd name="T75" fmla="*/ 231 h 353"/>
                <a:gd name="T76" fmla="*/ 80 w 122"/>
                <a:gd name="T77" fmla="*/ 214 h 353"/>
                <a:gd name="T78" fmla="*/ 80 w 122"/>
                <a:gd name="T79" fmla="*/ 142 h 353"/>
                <a:gd name="T80" fmla="*/ 76 w 122"/>
                <a:gd name="T81" fmla="*/ 121 h 353"/>
                <a:gd name="T82" fmla="*/ 68 w 122"/>
                <a:gd name="T83" fmla="*/ 105 h 353"/>
                <a:gd name="T84" fmla="*/ 59 w 122"/>
                <a:gd name="T85" fmla="*/ 88 h 353"/>
                <a:gd name="T86" fmla="*/ 42 w 122"/>
                <a:gd name="T87" fmla="*/ 71 h 353"/>
                <a:gd name="T88" fmla="*/ 30 w 122"/>
                <a:gd name="T89" fmla="*/ 71 h 353"/>
                <a:gd name="T90" fmla="*/ 21 w 122"/>
                <a:gd name="T91" fmla="*/ 75 h 353"/>
                <a:gd name="T92" fmla="*/ 9 w 122"/>
                <a:gd name="T93" fmla="*/ 79 h 353"/>
                <a:gd name="T94" fmla="*/ 5 w 122"/>
                <a:gd name="T95" fmla="*/ 9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353">
                  <a:moveTo>
                    <a:pt x="5" y="92"/>
                  </a:moveTo>
                  <a:lnTo>
                    <a:pt x="9" y="67"/>
                  </a:lnTo>
                  <a:lnTo>
                    <a:pt x="13" y="46"/>
                  </a:lnTo>
                  <a:lnTo>
                    <a:pt x="21" y="33"/>
                  </a:lnTo>
                  <a:lnTo>
                    <a:pt x="30" y="12"/>
                  </a:lnTo>
                  <a:lnTo>
                    <a:pt x="38" y="4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93" y="25"/>
                  </a:lnTo>
                  <a:lnTo>
                    <a:pt x="101" y="46"/>
                  </a:lnTo>
                  <a:lnTo>
                    <a:pt x="105" y="67"/>
                  </a:lnTo>
                  <a:lnTo>
                    <a:pt x="114" y="88"/>
                  </a:lnTo>
                  <a:lnTo>
                    <a:pt x="114" y="117"/>
                  </a:lnTo>
                  <a:lnTo>
                    <a:pt x="118" y="147"/>
                  </a:lnTo>
                  <a:lnTo>
                    <a:pt x="122" y="176"/>
                  </a:lnTo>
                  <a:lnTo>
                    <a:pt x="118" y="206"/>
                  </a:lnTo>
                  <a:lnTo>
                    <a:pt x="118" y="235"/>
                  </a:lnTo>
                  <a:lnTo>
                    <a:pt x="114" y="260"/>
                  </a:lnTo>
                  <a:lnTo>
                    <a:pt x="110" y="285"/>
                  </a:lnTo>
                  <a:lnTo>
                    <a:pt x="101" y="306"/>
                  </a:lnTo>
                  <a:lnTo>
                    <a:pt x="93" y="327"/>
                  </a:lnTo>
                  <a:lnTo>
                    <a:pt x="80" y="340"/>
                  </a:lnTo>
                  <a:lnTo>
                    <a:pt x="72" y="353"/>
                  </a:lnTo>
                  <a:lnTo>
                    <a:pt x="42" y="353"/>
                  </a:lnTo>
                  <a:lnTo>
                    <a:pt x="30" y="340"/>
                  </a:lnTo>
                  <a:lnTo>
                    <a:pt x="26" y="327"/>
                  </a:lnTo>
                  <a:lnTo>
                    <a:pt x="17" y="311"/>
                  </a:lnTo>
                  <a:lnTo>
                    <a:pt x="9" y="285"/>
                  </a:lnTo>
                  <a:lnTo>
                    <a:pt x="0" y="256"/>
                  </a:lnTo>
                  <a:lnTo>
                    <a:pt x="9" y="269"/>
                  </a:lnTo>
                  <a:lnTo>
                    <a:pt x="17" y="277"/>
                  </a:lnTo>
                  <a:lnTo>
                    <a:pt x="30" y="281"/>
                  </a:lnTo>
                  <a:lnTo>
                    <a:pt x="38" y="281"/>
                  </a:lnTo>
                  <a:lnTo>
                    <a:pt x="51" y="277"/>
                  </a:lnTo>
                  <a:lnTo>
                    <a:pt x="59" y="264"/>
                  </a:lnTo>
                  <a:lnTo>
                    <a:pt x="68" y="248"/>
                  </a:lnTo>
                  <a:lnTo>
                    <a:pt x="72" y="231"/>
                  </a:lnTo>
                  <a:lnTo>
                    <a:pt x="80" y="214"/>
                  </a:lnTo>
                  <a:lnTo>
                    <a:pt x="80" y="142"/>
                  </a:lnTo>
                  <a:lnTo>
                    <a:pt x="76" y="121"/>
                  </a:lnTo>
                  <a:lnTo>
                    <a:pt x="68" y="105"/>
                  </a:lnTo>
                  <a:lnTo>
                    <a:pt x="59" y="8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1" y="75"/>
                  </a:lnTo>
                  <a:lnTo>
                    <a:pt x="9" y="79"/>
                  </a:lnTo>
                  <a:lnTo>
                    <a:pt x="5" y="92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2810" y="3189"/>
              <a:ext cx="96" cy="210"/>
            </a:xfrm>
            <a:custGeom>
              <a:avLst/>
              <a:gdLst>
                <a:gd name="T0" fmla="*/ 25 w 96"/>
                <a:gd name="T1" fmla="*/ 8 h 210"/>
                <a:gd name="T2" fmla="*/ 37 w 96"/>
                <a:gd name="T3" fmla="*/ 4 h 210"/>
                <a:gd name="T4" fmla="*/ 46 w 96"/>
                <a:gd name="T5" fmla="*/ 0 h 210"/>
                <a:gd name="T6" fmla="*/ 58 w 96"/>
                <a:gd name="T7" fmla="*/ 0 h 210"/>
                <a:gd name="T8" fmla="*/ 75 w 96"/>
                <a:gd name="T9" fmla="*/ 17 h 210"/>
                <a:gd name="T10" fmla="*/ 84 w 96"/>
                <a:gd name="T11" fmla="*/ 34 h 210"/>
                <a:gd name="T12" fmla="*/ 92 w 96"/>
                <a:gd name="T13" fmla="*/ 50 h 210"/>
                <a:gd name="T14" fmla="*/ 96 w 96"/>
                <a:gd name="T15" fmla="*/ 71 h 210"/>
                <a:gd name="T16" fmla="*/ 96 w 96"/>
                <a:gd name="T17" fmla="*/ 143 h 210"/>
                <a:gd name="T18" fmla="*/ 88 w 96"/>
                <a:gd name="T19" fmla="*/ 160 h 210"/>
                <a:gd name="T20" fmla="*/ 84 w 96"/>
                <a:gd name="T21" fmla="*/ 177 h 210"/>
                <a:gd name="T22" fmla="*/ 75 w 96"/>
                <a:gd name="T23" fmla="*/ 193 h 210"/>
                <a:gd name="T24" fmla="*/ 67 w 96"/>
                <a:gd name="T25" fmla="*/ 206 h 210"/>
                <a:gd name="T26" fmla="*/ 54 w 96"/>
                <a:gd name="T27" fmla="*/ 210 h 210"/>
                <a:gd name="T28" fmla="*/ 46 w 96"/>
                <a:gd name="T29" fmla="*/ 210 h 210"/>
                <a:gd name="T30" fmla="*/ 33 w 96"/>
                <a:gd name="T31" fmla="*/ 206 h 210"/>
                <a:gd name="T32" fmla="*/ 25 w 96"/>
                <a:gd name="T33" fmla="*/ 198 h 210"/>
                <a:gd name="T34" fmla="*/ 16 w 96"/>
                <a:gd name="T35" fmla="*/ 185 h 210"/>
                <a:gd name="T36" fmla="*/ 8 w 96"/>
                <a:gd name="T37" fmla="*/ 168 h 210"/>
                <a:gd name="T38" fmla="*/ 4 w 96"/>
                <a:gd name="T39" fmla="*/ 147 h 210"/>
                <a:gd name="T40" fmla="*/ 0 w 96"/>
                <a:gd name="T41" fmla="*/ 126 h 210"/>
                <a:gd name="T42" fmla="*/ 0 w 96"/>
                <a:gd name="T43" fmla="*/ 80 h 210"/>
                <a:gd name="T44" fmla="*/ 4 w 96"/>
                <a:gd name="T45" fmla="*/ 59 h 210"/>
                <a:gd name="T46" fmla="*/ 12 w 96"/>
                <a:gd name="T47" fmla="*/ 38 h 210"/>
                <a:gd name="T48" fmla="*/ 21 w 96"/>
                <a:gd name="T49" fmla="*/ 21 h 210"/>
                <a:gd name="T50" fmla="*/ 25 w 96"/>
                <a:gd name="T51" fmla="*/ 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210">
                  <a:moveTo>
                    <a:pt x="25" y="8"/>
                  </a:move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5" y="17"/>
                  </a:lnTo>
                  <a:lnTo>
                    <a:pt x="84" y="34"/>
                  </a:lnTo>
                  <a:lnTo>
                    <a:pt x="92" y="50"/>
                  </a:lnTo>
                  <a:lnTo>
                    <a:pt x="96" y="71"/>
                  </a:lnTo>
                  <a:lnTo>
                    <a:pt x="96" y="143"/>
                  </a:lnTo>
                  <a:lnTo>
                    <a:pt x="88" y="160"/>
                  </a:lnTo>
                  <a:lnTo>
                    <a:pt x="84" y="177"/>
                  </a:lnTo>
                  <a:lnTo>
                    <a:pt x="75" y="193"/>
                  </a:lnTo>
                  <a:lnTo>
                    <a:pt x="67" y="206"/>
                  </a:lnTo>
                  <a:lnTo>
                    <a:pt x="54" y="210"/>
                  </a:lnTo>
                  <a:lnTo>
                    <a:pt x="46" y="210"/>
                  </a:lnTo>
                  <a:lnTo>
                    <a:pt x="33" y="206"/>
                  </a:lnTo>
                  <a:lnTo>
                    <a:pt x="25" y="198"/>
                  </a:lnTo>
                  <a:lnTo>
                    <a:pt x="16" y="185"/>
                  </a:lnTo>
                  <a:lnTo>
                    <a:pt x="8" y="168"/>
                  </a:lnTo>
                  <a:lnTo>
                    <a:pt x="4" y="147"/>
                  </a:lnTo>
                  <a:lnTo>
                    <a:pt x="0" y="126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38"/>
                  </a:lnTo>
                  <a:lnTo>
                    <a:pt x="21" y="21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805" y="1108"/>
              <a:ext cx="2900" cy="1484"/>
            </a:xfrm>
            <a:custGeom>
              <a:avLst/>
              <a:gdLst>
                <a:gd name="T0" fmla="*/ 1715 w 2900"/>
                <a:gd name="T1" fmla="*/ 1240 h 1484"/>
                <a:gd name="T2" fmla="*/ 1866 w 2900"/>
                <a:gd name="T3" fmla="*/ 1236 h 1484"/>
                <a:gd name="T4" fmla="*/ 1866 w 2900"/>
                <a:gd name="T5" fmla="*/ 1181 h 1484"/>
                <a:gd name="T6" fmla="*/ 1878 w 2900"/>
                <a:gd name="T7" fmla="*/ 1173 h 1484"/>
                <a:gd name="T8" fmla="*/ 1899 w 2900"/>
                <a:gd name="T9" fmla="*/ 1156 h 1484"/>
                <a:gd name="T10" fmla="*/ 1908 w 2900"/>
                <a:gd name="T11" fmla="*/ 1135 h 1484"/>
                <a:gd name="T12" fmla="*/ 1912 w 2900"/>
                <a:gd name="T13" fmla="*/ 1102 h 1484"/>
                <a:gd name="T14" fmla="*/ 1963 w 2900"/>
                <a:gd name="T15" fmla="*/ 572 h 1484"/>
                <a:gd name="T16" fmla="*/ 2316 w 2900"/>
                <a:gd name="T17" fmla="*/ 416 h 1484"/>
                <a:gd name="T18" fmla="*/ 2345 w 2900"/>
                <a:gd name="T19" fmla="*/ 404 h 1484"/>
                <a:gd name="T20" fmla="*/ 2370 w 2900"/>
                <a:gd name="T21" fmla="*/ 395 h 1484"/>
                <a:gd name="T22" fmla="*/ 2404 w 2900"/>
                <a:gd name="T23" fmla="*/ 387 h 1484"/>
                <a:gd name="T24" fmla="*/ 2437 w 2900"/>
                <a:gd name="T25" fmla="*/ 383 h 1484"/>
                <a:gd name="T26" fmla="*/ 2505 w 2900"/>
                <a:gd name="T27" fmla="*/ 383 h 1484"/>
                <a:gd name="T28" fmla="*/ 2900 w 2900"/>
                <a:gd name="T29" fmla="*/ 404 h 1484"/>
                <a:gd name="T30" fmla="*/ 2900 w 2900"/>
                <a:gd name="T31" fmla="*/ 156 h 1484"/>
                <a:gd name="T32" fmla="*/ 1652 w 2900"/>
                <a:gd name="T33" fmla="*/ 0 h 1484"/>
                <a:gd name="T34" fmla="*/ 12 w 2900"/>
                <a:gd name="T35" fmla="*/ 833 h 1484"/>
                <a:gd name="T36" fmla="*/ 0 w 2900"/>
                <a:gd name="T37" fmla="*/ 1484 h 1484"/>
                <a:gd name="T38" fmla="*/ 1652 w 2900"/>
                <a:gd name="T39" fmla="*/ 1244 h 1484"/>
                <a:gd name="T40" fmla="*/ 1652 w 2900"/>
                <a:gd name="T41" fmla="*/ 93 h 1484"/>
                <a:gd name="T42" fmla="*/ 1656 w 2900"/>
                <a:gd name="T43" fmla="*/ 76 h 1484"/>
                <a:gd name="T44" fmla="*/ 1656 w 2900"/>
                <a:gd name="T45" fmla="*/ 63 h 1484"/>
                <a:gd name="T46" fmla="*/ 1664 w 2900"/>
                <a:gd name="T47" fmla="*/ 51 h 1484"/>
                <a:gd name="T48" fmla="*/ 1673 w 2900"/>
                <a:gd name="T49" fmla="*/ 46 h 1484"/>
                <a:gd name="T50" fmla="*/ 1681 w 2900"/>
                <a:gd name="T51" fmla="*/ 42 h 1484"/>
                <a:gd name="T52" fmla="*/ 1689 w 2900"/>
                <a:gd name="T53" fmla="*/ 46 h 1484"/>
                <a:gd name="T54" fmla="*/ 1702 w 2900"/>
                <a:gd name="T55" fmla="*/ 51 h 1484"/>
                <a:gd name="T56" fmla="*/ 1706 w 2900"/>
                <a:gd name="T57" fmla="*/ 67 h 1484"/>
                <a:gd name="T58" fmla="*/ 1710 w 2900"/>
                <a:gd name="T59" fmla="*/ 80 h 1484"/>
                <a:gd name="T60" fmla="*/ 1715 w 2900"/>
                <a:gd name="T61" fmla="*/ 88 h 1484"/>
                <a:gd name="T62" fmla="*/ 1715 w 2900"/>
                <a:gd name="T63" fmla="*/ 124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00" h="1484">
                  <a:moveTo>
                    <a:pt x="1715" y="1240"/>
                  </a:moveTo>
                  <a:lnTo>
                    <a:pt x="1866" y="1236"/>
                  </a:lnTo>
                  <a:lnTo>
                    <a:pt x="1866" y="1181"/>
                  </a:lnTo>
                  <a:lnTo>
                    <a:pt x="1878" y="1173"/>
                  </a:lnTo>
                  <a:lnTo>
                    <a:pt x="1899" y="1156"/>
                  </a:lnTo>
                  <a:lnTo>
                    <a:pt x="1908" y="1135"/>
                  </a:lnTo>
                  <a:lnTo>
                    <a:pt x="1912" y="1102"/>
                  </a:lnTo>
                  <a:lnTo>
                    <a:pt x="1963" y="572"/>
                  </a:lnTo>
                  <a:lnTo>
                    <a:pt x="2316" y="416"/>
                  </a:lnTo>
                  <a:lnTo>
                    <a:pt x="2345" y="404"/>
                  </a:lnTo>
                  <a:lnTo>
                    <a:pt x="2370" y="395"/>
                  </a:lnTo>
                  <a:lnTo>
                    <a:pt x="2404" y="387"/>
                  </a:lnTo>
                  <a:lnTo>
                    <a:pt x="2437" y="383"/>
                  </a:lnTo>
                  <a:lnTo>
                    <a:pt x="2505" y="383"/>
                  </a:lnTo>
                  <a:lnTo>
                    <a:pt x="2900" y="404"/>
                  </a:lnTo>
                  <a:lnTo>
                    <a:pt x="2900" y="156"/>
                  </a:lnTo>
                  <a:lnTo>
                    <a:pt x="1652" y="0"/>
                  </a:lnTo>
                  <a:lnTo>
                    <a:pt x="12" y="833"/>
                  </a:lnTo>
                  <a:lnTo>
                    <a:pt x="0" y="1484"/>
                  </a:lnTo>
                  <a:lnTo>
                    <a:pt x="1652" y="1244"/>
                  </a:lnTo>
                  <a:lnTo>
                    <a:pt x="1652" y="93"/>
                  </a:lnTo>
                  <a:lnTo>
                    <a:pt x="1656" y="76"/>
                  </a:lnTo>
                  <a:lnTo>
                    <a:pt x="1656" y="63"/>
                  </a:lnTo>
                  <a:lnTo>
                    <a:pt x="1664" y="51"/>
                  </a:lnTo>
                  <a:lnTo>
                    <a:pt x="1673" y="46"/>
                  </a:lnTo>
                  <a:lnTo>
                    <a:pt x="1681" y="42"/>
                  </a:lnTo>
                  <a:lnTo>
                    <a:pt x="1689" y="46"/>
                  </a:lnTo>
                  <a:lnTo>
                    <a:pt x="1702" y="51"/>
                  </a:lnTo>
                  <a:lnTo>
                    <a:pt x="1706" y="67"/>
                  </a:lnTo>
                  <a:lnTo>
                    <a:pt x="1710" y="80"/>
                  </a:lnTo>
                  <a:lnTo>
                    <a:pt x="1715" y="88"/>
                  </a:lnTo>
                  <a:lnTo>
                    <a:pt x="1715" y="1240"/>
                  </a:ln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2385" y="1150"/>
              <a:ext cx="193" cy="1581"/>
            </a:xfrm>
            <a:custGeom>
              <a:avLst/>
              <a:gdLst>
                <a:gd name="T0" fmla="*/ 72 w 193"/>
                <a:gd name="T1" fmla="*/ 51 h 1581"/>
                <a:gd name="T2" fmla="*/ 76 w 193"/>
                <a:gd name="T3" fmla="*/ 34 h 1581"/>
                <a:gd name="T4" fmla="*/ 76 w 193"/>
                <a:gd name="T5" fmla="*/ 21 h 1581"/>
                <a:gd name="T6" fmla="*/ 84 w 193"/>
                <a:gd name="T7" fmla="*/ 9 h 1581"/>
                <a:gd name="T8" fmla="*/ 93 w 193"/>
                <a:gd name="T9" fmla="*/ 4 h 1581"/>
                <a:gd name="T10" fmla="*/ 101 w 193"/>
                <a:gd name="T11" fmla="*/ 0 h 1581"/>
                <a:gd name="T12" fmla="*/ 109 w 193"/>
                <a:gd name="T13" fmla="*/ 4 h 1581"/>
                <a:gd name="T14" fmla="*/ 122 w 193"/>
                <a:gd name="T15" fmla="*/ 9 h 1581"/>
                <a:gd name="T16" fmla="*/ 126 w 193"/>
                <a:gd name="T17" fmla="*/ 25 h 1581"/>
                <a:gd name="T18" fmla="*/ 130 w 193"/>
                <a:gd name="T19" fmla="*/ 38 h 1581"/>
                <a:gd name="T20" fmla="*/ 135 w 193"/>
                <a:gd name="T21" fmla="*/ 46 h 1581"/>
                <a:gd name="T22" fmla="*/ 135 w 193"/>
                <a:gd name="T23" fmla="*/ 1484 h 1581"/>
                <a:gd name="T24" fmla="*/ 139 w 193"/>
                <a:gd name="T25" fmla="*/ 1518 h 1581"/>
                <a:gd name="T26" fmla="*/ 151 w 193"/>
                <a:gd name="T27" fmla="*/ 1543 h 1581"/>
                <a:gd name="T28" fmla="*/ 172 w 193"/>
                <a:gd name="T29" fmla="*/ 1560 h 1581"/>
                <a:gd name="T30" fmla="*/ 193 w 193"/>
                <a:gd name="T31" fmla="*/ 1572 h 1581"/>
                <a:gd name="T32" fmla="*/ 0 w 193"/>
                <a:gd name="T33" fmla="*/ 1581 h 1581"/>
                <a:gd name="T34" fmla="*/ 25 w 193"/>
                <a:gd name="T35" fmla="*/ 1572 h 1581"/>
                <a:gd name="T36" fmla="*/ 50 w 193"/>
                <a:gd name="T37" fmla="*/ 1551 h 1581"/>
                <a:gd name="T38" fmla="*/ 67 w 193"/>
                <a:gd name="T39" fmla="*/ 1526 h 1581"/>
                <a:gd name="T40" fmla="*/ 72 w 193"/>
                <a:gd name="T41" fmla="*/ 1497 h 1581"/>
                <a:gd name="T42" fmla="*/ 72 w 193"/>
                <a:gd name="T43" fmla="*/ 5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1581">
                  <a:moveTo>
                    <a:pt x="72" y="51"/>
                  </a:moveTo>
                  <a:lnTo>
                    <a:pt x="76" y="34"/>
                  </a:lnTo>
                  <a:lnTo>
                    <a:pt x="76" y="21"/>
                  </a:lnTo>
                  <a:lnTo>
                    <a:pt x="84" y="9"/>
                  </a:lnTo>
                  <a:lnTo>
                    <a:pt x="93" y="4"/>
                  </a:lnTo>
                  <a:lnTo>
                    <a:pt x="101" y="0"/>
                  </a:lnTo>
                  <a:lnTo>
                    <a:pt x="109" y="4"/>
                  </a:lnTo>
                  <a:lnTo>
                    <a:pt x="122" y="9"/>
                  </a:lnTo>
                  <a:lnTo>
                    <a:pt x="126" y="25"/>
                  </a:lnTo>
                  <a:lnTo>
                    <a:pt x="130" y="38"/>
                  </a:lnTo>
                  <a:lnTo>
                    <a:pt x="135" y="46"/>
                  </a:lnTo>
                  <a:lnTo>
                    <a:pt x="135" y="1484"/>
                  </a:lnTo>
                  <a:lnTo>
                    <a:pt x="139" y="1518"/>
                  </a:lnTo>
                  <a:lnTo>
                    <a:pt x="151" y="1543"/>
                  </a:lnTo>
                  <a:lnTo>
                    <a:pt x="172" y="1560"/>
                  </a:lnTo>
                  <a:lnTo>
                    <a:pt x="193" y="1572"/>
                  </a:lnTo>
                  <a:lnTo>
                    <a:pt x="0" y="1581"/>
                  </a:lnTo>
                  <a:lnTo>
                    <a:pt x="25" y="1572"/>
                  </a:lnTo>
                  <a:lnTo>
                    <a:pt x="50" y="1551"/>
                  </a:lnTo>
                  <a:lnTo>
                    <a:pt x="67" y="1526"/>
                  </a:lnTo>
                  <a:lnTo>
                    <a:pt x="72" y="1497"/>
                  </a:lnTo>
                  <a:lnTo>
                    <a:pt x="72" y="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801" y="2352"/>
              <a:ext cx="1656" cy="475"/>
            </a:xfrm>
            <a:custGeom>
              <a:avLst/>
              <a:gdLst>
                <a:gd name="T0" fmla="*/ 4 w 1656"/>
                <a:gd name="T1" fmla="*/ 240 h 475"/>
                <a:gd name="T2" fmla="*/ 0 w 1656"/>
                <a:gd name="T3" fmla="*/ 475 h 475"/>
                <a:gd name="T4" fmla="*/ 1584 w 1656"/>
                <a:gd name="T5" fmla="*/ 379 h 475"/>
                <a:gd name="T6" fmla="*/ 1609 w 1656"/>
                <a:gd name="T7" fmla="*/ 370 h 475"/>
                <a:gd name="T8" fmla="*/ 1634 w 1656"/>
                <a:gd name="T9" fmla="*/ 349 h 475"/>
                <a:gd name="T10" fmla="*/ 1651 w 1656"/>
                <a:gd name="T11" fmla="*/ 324 h 475"/>
                <a:gd name="T12" fmla="*/ 1656 w 1656"/>
                <a:gd name="T13" fmla="*/ 295 h 475"/>
                <a:gd name="T14" fmla="*/ 1656 w 1656"/>
                <a:gd name="T15" fmla="*/ 0 h 475"/>
                <a:gd name="T16" fmla="*/ 4 w 1656"/>
                <a:gd name="T17" fmla="*/ 24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475">
                  <a:moveTo>
                    <a:pt x="4" y="240"/>
                  </a:moveTo>
                  <a:lnTo>
                    <a:pt x="0" y="475"/>
                  </a:lnTo>
                  <a:lnTo>
                    <a:pt x="1584" y="379"/>
                  </a:lnTo>
                  <a:lnTo>
                    <a:pt x="1609" y="370"/>
                  </a:lnTo>
                  <a:lnTo>
                    <a:pt x="1634" y="349"/>
                  </a:lnTo>
                  <a:lnTo>
                    <a:pt x="1651" y="324"/>
                  </a:lnTo>
                  <a:lnTo>
                    <a:pt x="1656" y="295"/>
                  </a:lnTo>
                  <a:lnTo>
                    <a:pt x="1656" y="0"/>
                  </a:lnTo>
                  <a:lnTo>
                    <a:pt x="4" y="240"/>
                  </a:lnTo>
                  <a:close/>
                </a:path>
              </a:pathLst>
            </a:cu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2520" y="2344"/>
              <a:ext cx="151" cy="378"/>
            </a:xfrm>
            <a:custGeom>
              <a:avLst/>
              <a:gdLst>
                <a:gd name="T0" fmla="*/ 58 w 151"/>
                <a:gd name="T1" fmla="*/ 378 h 378"/>
                <a:gd name="T2" fmla="*/ 37 w 151"/>
                <a:gd name="T3" fmla="*/ 366 h 378"/>
                <a:gd name="T4" fmla="*/ 16 w 151"/>
                <a:gd name="T5" fmla="*/ 349 h 378"/>
                <a:gd name="T6" fmla="*/ 4 w 151"/>
                <a:gd name="T7" fmla="*/ 324 h 378"/>
                <a:gd name="T8" fmla="*/ 0 w 151"/>
                <a:gd name="T9" fmla="*/ 290 h 378"/>
                <a:gd name="T10" fmla="*/ 0 w 151"/>
                <a:gd name="T11" fmla="*/ 4 h 378"/>
                <a:gd name="T12" fmla="*/ 151 w 151"/>
                <a:gd name="T13" fmla="*/ 0 h 378"/>
                <a:gd name="T14" fmla="*/ 151 w 151"/>
                <a:gd name="T15" fmla="*/ 378 h 378"/>
                <a:gd name="T16" fmla="*/ 58 w 151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378">
                  <a:moveTo>
                    <a:pt x="58" y="378"/>
                  </a:moveTo>
                  <a:lnTo>
                    <a:pt x="37" y="366"/>
                  </a:lnTo>
                  <a:lnTo>
                    <a:pt x="16" y="349"/>
                  </a:lnTo>
                  <a:lnTo>
                    <a:pt x="4" y="324"/>
                  </a:lnTo>
                  <a:lnTo>
                    <a:pt x="0" y="290"/>
                  </a:lnTo>
                  <a:lnTo>
                    <a:pt x="0" y="4"/>
                  </a:lnTo>
                  <a:lnTo>
                    <a:pt x="151" y="0"/>
                  </a:lnTo>
                  <a:lnTo>
                    <a:pt x="151" y="378"/>
                  </a:lnTo>
                  <a:lnTo>
                    <a:pt x="58" y="378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2457" y="2348"/>
              <a:ext cx="63" cy="4"/>
            </a:xfrm>
            <a:custGeom>
              <a:avLst/>
              <a:gdLst>
                <a:gd name="T0" fmla="*/ 63 w 63"/>
                <a:gd name="T1" fmla="*/ 0 h 4"/>
                <a:gd name="T2" fmla="*/ 37 w 63"/>
                <a:gd name="T3" fmla="*/ 0 h 4"/>
                <a:gd name="T4" fmla="*/ 0 w 6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4">
                  <a:moveTo>
                    <a:pt x="63" y="0"/>
                  </a:moveTo>
                  <a:lnTo>
                    <a:pt x="37" y="0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801" y="2722"/>
              <a:ext cx="1870" cy="526"/>
            </a:xfrm>
            <a:custGeom>
              <a:avLst/>
              <a:gdLst>
                <a:gd name="T0" fmla="*/ 1777 w 1870"/>
                <a:gd name="T1" fmla="*/ 0 h 526"/>
                <a:gd name="T2" fmla="*/ 1870 w 1870"/>
                <a:gd name="T3" fmla="*/ 0 h 526"/>
                <a:gd name="T4" fmla="*/ 1870 w 1870"/>
                <a:gd name="T5" fmla="*/ 156 h 526"/>
                <a:gd name="T6" fmla="*/ 1580 w 1870"/>
                <a:gd name="T7" fmla="*/ 160 h 526"/>
                <a:gd name="T8" fmla="*/ 1580 w 1870"/>
                <a:gd name="T9" fmla="*/ 198 h 526"/>
                <a:gd name="T10" fmla="*/ 1281 w 1870"/>
                <a:gd name="T11" fmla="*/ 211 h 526"/>
                <a:gd name="T12" fmla="*/ 1227 w 1870"/>
                <a:gd name="T13" fmla="*/ 211 h 526"/>
                <a:gd name="T14" fmla="*/ 1248 w 1870"/>
                <a:gd name="T15" fmla="*/ 295 h 526"/>
                <a:gd name="T16" fmla="*/ 1248 w 1870"/>
                <a:gd name="T17" fmla="*/ 412 h 526"/>
                <a:gd name="T18" fmla="*/ 1227 w 1870"/>
                <a:gd name="T19" fmla="*/ 412 h 526"/>
                <a:gd name="T20" fmla="*/ 1227 w 1870"/>
                <a:gd name="T21" fmla="*/ 425 h 526"/>
                <a:gd name="T22" fmla="*/ 1223 w 1870"/>
                <a:gd name="T23" fmla="*/ 454 h 526"/>
                <a:gd name="T24" fmla="*/ 1214 w 1870"/>
                <a:gd name="T25" fmla="*/ 484 h 526"/>
                <a:gd name="T26" fmla="*/ 1197 w 1870"/>
                <a:gd name="T27" fmla="*/ 509 h 526"/>
                <a:gd name="T28" fmla="*/ 987 w 1870"/>
                <a:gd name="T29" fmla="*/ 509 h 526"/>
                <a:gd name="T30" fmla="*/ 987 w 1870"/>
                <a:gd name="T31" fmla="*/ 505 h 526"/>
                <a:gd name="T32" fmla="*/ 983 w 1870"/>
                <a:gd name="T33" fmla="*/ 505 h 526"/>
                <a:gd name="T34" fmla="*/ 975 w 1870"/>
                <a:gd name="T35" fmla="*/ 501 h 526"/>
                <a:gd name="T36" fmla="*/ 975 w 1870"/>
                <a:gd name="T37" fmla="*/ 496 h 526"/>
                <a:gd name="T38" fmla="*/ 882 w 1870"/>
                <a:gd name="T39" fmla="*/ 496 h 526"/>
                <a:gd name="T40" fmla="*/ 865 w 1870"/>
                <a:gd name="T41" fmla="*/ 484 h 526"/>
                <a:gd name="T42" fmla="*/ 844 w 1870"/>
                <a:gd name="T43" fmla="*/ 463 h 526"/>
                <a:gd name="T44" fmla="*/ 840 w 1870"/>
                <a:gd name="T45" fmla="*/ 446 h 526"/>
                <a:gd name="T46" fmla="*/ 836 w 1870"/>
                <a:gd name="T47" fmla="*/ 429 h 526"/>
                <a:gd name="T48" fmla="*/ 752 w 1870"/>
                <a:gd name="T49" fmla="*/ 429 h 526"/>
                <a:gd name="T50" fmla="*/ 752 w 1870"/>
                <a:gd name="T51" fmla="*/ 341 h 526"/>
                <a:gd name="T52" fmla="*/ 676 w 1870"/>
                <a:gd name="T53" fmla="*/ 341 h 526"/>
                <a:gd name="T54" fmla="*/ 676 w 1870"/>
                <a:gd name="T55" fmla="*/ 345 h 526"/>
                <a:gd name="T56" fmla="*/ 659 w 1870"/>
                <a:gd name="T57" fmla="*/ 366 h 526"/>
                <a:gd name="T58" fmla="*/ 643 w 1870"/>
                <a:gd name="T59" fmla="*/ 387 h 526"/>
                <a:gd name="T60" fmla="*/ 626 w 1870"/>
                <a:gd name="T61" fmla="*/ 400 h 526"/>
                <a:gd name="T62" fmla="*/ 601 w 1870"/>
                <a:gd name="T63" fmla="*/ 408 h 526"/>
                <a:gd name="T64" fmla="*/ 575 w 1870"/>
                <a:gd name="T65" fmla="*/ 417 h 526"/>
                <a:gd name="T66" fmla="*/ 575 w 1870"/>
                <a:gd name="T67" fmla="*/ 433 h 526"/>
                <a:gd name="T68" fmla="*/ 571 w 1870"/>
                <a:gd name="T69" fmla="*/ 463 h 526"/>
                <a:gd name="T70" fmla="*/ 563 w 1870"/>
                <a:gd name="T71" fmla="*/ 484 h 526"/>
                <a:gd name="T72" fmla="*/ 550 w 1870"/>
                <a:gd name="T73" fmla="*/ 501 h 526"/>
                <a:gd name="T74" fmla="*/ 529 w 1870"/>
                <a:gd name="T75" fmla="*/ 526 h 526"/>
                <a:gd name="T76" fmla="*/ 306 w 1870"/>
                <a:gd name="T77" fmla="*/ 526 h 526"/>
                <a:gd name="T78" fmla="*/ 298 w 1870"/>
                <a:gd name="T79" fmla="*/ 517 h 526"/>
                <a:gd name="T80" fmla="*/ 285 w 1870"/>
                <a:gd name="T81" fmla="*/ 509 h 526"/>
                <a:gd name="T82" fmla="*/ 277 w 1870"/>
                <a:gd name="T83" fmla="*/ 492 h 526"/>
                <a:gd name="T84" fmla="*/ 273 w 1870"/>
                <a:gd name="T85" fmla="*/ 488 h 526"/>
                <a:gd name="T86" fmla="*/ 264 w 1870"/>
                <a:gd name="T87" fmla="*/ 475 h 526"/>
                <a:gd name="T88" fmla="*/ 264 w 1870"/>
                <a:gd name="T89" fmla="*/ 463 h 526"/>
                <a:gd name="T90" fmla="*/ 260 w 1870"/>
                <a:gd name="T91" fmla="*/ 475 h 526"/>
                <a:gd name="T92" fmla="*/ 252 w 1870"/>
                <a:gd name="T93" fmla="*/ 488 h 526"/>
                <a:gd name="T94" fmla="*/ 197 w 1870"/>
                <a:gd name="T95" fmla="*/ 488 h 526"/>
                <a:gd name="T96" fmla="*/ 180 w 1870"/>
                <a:gd name="T97" fmla="*/ 475 h 526"/>
                <a:gd name="T98" fmla="*/ 168 w 1870"/>
                <a:gd name="T99" fmla="*/ 454 h 526"/>
                <a:gd name="T100" fmla="*/ 159 w 1870"/>
                <a:gd name="T101" fmla="*/ 433 h 526"/>
                <a:gd name="T102" fmla="*/ 121 w 1870"/>
                <a:gd name="T103" fmla="*/ 433 h 526"/>
                <a:gd name="T104" fmla="*/ 121 w 1870"/>
                <a:gd name="T105" fmla="*/ 211 h 526"/>
                <a:gd name="T106" fmla="*/ 21 w 1870"/>
                <a:gd name="T107" fmla="*/ 202 h 526"/>
                <a:gd name="T108" fmla="*/ 0 w 1870"/>
                <a:gd name="T109" fmla="*/ 105 h 526"/>
                <a:gd name="T110" fmla="*/ 1584 w 1870"/>
                <a:gd name="T111" fmla="*/ 9 h 526"/>
                <a:gd name="T112" fmla="*/ 1777 w 1870"/>
                <a:gd name="T11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0" h="526">
                  <a:moveTo>
                    <a:pt x="1777" y="0"/>
                  </a:moveTo>
                  <a:lnTo>
                    <a:pt x="1870" y="0"/>
                  </a:lnTo>
                  <a:lnTo>
                    <a:pt x="1870" y="156"/>
                  </a:lnTo>
                  <a:lnTo>
                    <a:pt x="1580" y="160"/>
                  </a:lnTo>
                  <a:lnTo>
                    <a:pt x="1580" y="198"/>
                  </a:lnTo>
                  <a:lnTo>
                    <a:pt x="1281" y="211"/>
                  </a:lnTo>
                  <a:lnTo>
                    <a:pt x="1227" y="211"/>
                  </a:lnTo>
                  <a:lnTo>
                    <a:pt x="1248" y="295"/>
                  </a:lnTo>
                  <a:lnTo>
                    <a:pt x="1248" y="412"/>
                  </a:lnTo>
                  <a:lnTo>
                    <a:pt x="1227" y="412"/>
                  </a:lnTo>
                  <a:lnTo>
                    <a:pt x="1227" y="425"/>
                  </a:lnTo>
                  <a:lnTo>
                    <a:pt x="1223" y="454"/>
                  </a:lnTo>
                  <a:lnTo>
                    <a:pt x="1214" y="484"/>
                  </a:lnTo>
                  <a:lnTo>
                    <a:pt x="1197" y="509"/>
                  </a:lnTo>
                  <a:lnTo>
                    <a:pt x="987" y="509"/>
                  </a:lnTo>
                  <a:lnTo>
                    <a:pt x="987" y="505"/>
                  </a:lnTo>
                  <a:lnTo>
                    <a:pt x="983" y="505"/>
                  </a:lnTo>
                  <a:lnTo>
                    <a:pt x="975" y="501"/>
                  </a:lnTo>
                  <a:lnTo>
                    <a:pt x="975" y="496"/>
                  </a:lnTo>
                  <a:lnTo>
                    <a:pt x="882" y="496"/>
                  </a:lnTo>
                  <a:lnTo>
                    <a:pt x="865" y="484"/>
                  </a:lnTo>
                  <a:lnTo>
                    <a:pt x="844" y="463"/>
                  </a:lnTo>
                  <a:lnTo>
                    <a:pt x="840" y="446"/>
                  </a:lnTo>
                  <a:lnTo>
                    <a:pt x="836" y="429"/>
                  </a:lnTo>
                  <a:lnTo>
                    <a:pt x="752" y="429"/>
                  </a:lnTo>
                  <a:lnTo>
                    <a:pt x="752" y="341"/>
                  </a:lnTo>
                  <a:lnTo>
                    <a:pt x="676" y="341"/>
                  </a:lnTo>
                  <a:lnTo>
                    <a:pt x="676" y="345"/>
                  </a:lnTo>
                  <a:lnTo>
                    <a:pt x="659" y="366"/>
                  </a:lnTo>
                  <a:lnTo>
                    <a:pt x="643" y="387"/>
                  </a:lnTo>
                  <a:lnTo>
                    <a:pt x="626" y="400"/>
                  </a:lnTo>
                  <a:lnTo>
                    <a:pt x="601" y="408"/>
                  </a:lnTo>
                  <a:lnTo>
                    <a:pt x="575" y="417"/>
                  </a:lnTo>
                  <a:lnTo>
                    <a:pt x="575" y="433"/>
                  </a:lnTo>
                  <a:lnTo>
                    <a:pt x="571" y="463"/>
                  </a:lnTo>
                  <a:lnTo>
                    <a:pt x="563" y="484"/>
                  </a:lnTo>
                  <a:lnTo>
                    <a:pt x="550" y="501"/>
                  </a:lnTo>
                  <a:lnTo>
                    <a:pt x="529" y="526"/>
                  </a:lnTo>
                  <a:lnTo>
                    <a:pt x="306" y="526"/>
                  </a:lnTo>
                  <a:lnTo>
                    <a:pt x="298" y="517"/>
                  </a:lnTo>
                  <a:lnTo>
                    <a:pt x="285" y="509"/>
                  </a:lnTo>
                  <a:lnTo>
                    <a:pt x="277" y="492"/>
                  </a:lnTo>
                  <a:lnTo>
                    <a:pt x="273" y="488"/>
                  </a:lnTo>
                  <a:lnTo>
                    <a:pt x="264" y="475"/>
                  </a:lnTo>
                  <a:lnTo>
                    <a:pt x="264" y="463"/>
                  </a:lnTo>
                  <a:lnTo>
                    <a:pt x="260" y="475"/>
                  </a:lnTo>
                  <a:lnTo>
                    <a:pt x="252" y="488"/>
                  </a:lnTo>
                  <a:lnTo>
                    <a:pt x="197" y="488"/>
                  </a:lnTo>
                  <a:lnTo>
                    <a:pt x="180" y="475"/>
                  </a:lnTo>
                  <a:lnTo>
                    <a:pt x="168" y="454"/>
                  </a:lnTo>
                  <a:lnTo>
                    <a:pt x="159" y="433"/>
                  </a:lnTo>
                  <a:lnTo>
                    <a:pt x="121" y="433"/>
                  </a:lnTo>
                  <a:lnTo>
                    <a:pt x="121" y="211"/>
                  </a:lnTo>
                  <a:lnTo>
                    <a:pt x="21" y="202"/>
                  </a:lnTo>
                  <a:lnTo>
                    <a:pt x="0" y="105"/>
                  </a:lnTo>
                  <a:lnTo>
                    <a:pt x="1584" y="9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5"/>
            <p:cNvSpPr>
              <a:spLocks/>
            </p:cNvSpPr>
            <p:nvPr/>
          </p:nvSpPr>
          <p:spPr bwMode="auto">
            <a:xfrm>
              <a:off x="2381" y="2878"/>
              <a:ext cx="521" cy="42"/>
            </a:xfrm>
            <a:custGeom>
              <a:avLst/>
              <a:gdLst>
                <a:gd name="T0" fmla="*/ 252 w 521"/>
                <a:gd name="T1" fmla="*/ 38 h 42"/>
                <a:gd name="T2" fmla="*/ 475 w 521"/>
                <a:gd name="T3" fmla="*/ 38 h 42"/>
                <a:gd name="T4" fmla="*/ 521 w 521"/>
                <a:gd name="T5" fmla="*/ 0 h 42"/>
                <a:gd name="T6" fmla="*/ 290 w 521"/>
                <a:gd name="T7" fmla="*/ 0 h 42"/>
                <a:gd name="T8" fmla="*/ 0 w 521"/>
                <a:gd name="T9" fmla="*/ 4 h 42"/>
                <a:gd name="T10" fmla="*/ 0 w 521"/>
                <a:gd name="T11" fmla="*/ 42 h 42"/>
                <a:gd name="T12" fmla="*/ 252 w 521"/>
                <a:gd name="T13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1" h="42">
                  <a:moveTo>
                    <a:pt x="252" y="38"/>
                  </a:moveTo>
                  <a:lnTo>
                    <a:pt x="475" y="38"/>
                  </a:lnTo>
                  <a:lnTo>
                    <a:pt x="521" y="0"/>
                  </a:lnTo>
                  <a:lnTo>
                    <a:pt x="290" y="0"/>
                  </a:lnTo>
                  <a:lnTo>
                    <a:pt x="0" y="4"/>
                  </a:lnTo>
                  <a:lnTo>
                    <a:pt x="0" y="42"/>
                  </a:lnTo>
                  <a:lnTo>
                    <a:pt x="252" y="3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6"/>
            <p:cNvSpPr>
              <a:spLocks/>
            </p:cNvSpPr>
            <p:nvPr/>
          </p:nvSpPr>
          <p:spPr bwMode="auto">
            <a:xfrm>
              <a:off x="2381" y="2916"/>
              <a:ext cx="252" cy="374"/>
            </a:xfrm>
            <a:custGeom>
              <a:avLst/>
              <a:gdLst>
                <a:gd name="T0" fmla="*/ 0 w 252"/>
                <a:gd name="T1" fmla="*/ 353 h 374"/>
                <a:gd name="T2" fmla="*/ 231 w 252"/>
                <a:gd name="T3" fmla="*/ 374 h 374"/>
                <a:gd name="T4" fmla="*/ 218 w 252"/>
                <a:gd name="T5" fmla="*/ 365 h 374"/>
                <a:gd name="T6" fmla="*/ 210 w 252"/>
                <a:gd name="T7" fmla="*/ 357 h 374"/>
                <a:gd name="T8" fmla="*/ 206 w 252"/>
                <a:gd name="T9" fmla="*/ 349 h 374"/>
                <a:gd name="T10" fmla="*/ 206 w 252"/>
                <a:gd name="T11" fmla="*/ 50 h 374"/>
                <a:gd name="T12" fmla="*/ 252 w 252"/>
                <a:gd name="T13" fmla="*/ 0 h 374"/>
                <a:gd name="T14" fmla="*/ 0 w 252"/>
                <a:gd name="T15" fmla="*/ 4 h 374"/>
                <a:gd name="T16" fmla="*/ 0 w 252"/>
                <a:gd name="T17" fmla="*/ 35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374">
                  <a:moveTo>
                    <a:pt x="0" y="353"/>
                  </a:moveTo>
                  <a:lnTo>
                    <a:pt x="231" y="374"/>
                  </a:lnTo>
                  <a:lnTo>
                    <a:pt x="218" y="365"/>
                  </a:lnTo>
                  <a:lnTo>
                    <a:pt x="210" y="357"/>
                  </a:lnTo>
                  <a:lnTo>
                    <a:pt x="206" y="349"/>
                  </a:lnTo>
                  <a:lnTo>
                    <a:pt x="206" y="50"/>
                  </a:lnTo>
                  <a:lnTo>
                    <a:pt x="252" y="0"/>
                  </a:lnTo>
                  <a:lnTo>
                    <a:pt x="0" y="4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7"/>
            <p:cNvSpPr>
              <a:spLocks/>
            </p:cNvSpPr>
            <p:nvPr/>
          </p:nvSpPr>
          <p:spPr bwMode="auto">
            <a:xfrm>
              <a:off x="2049" y="2920"/>
              <a:ext cx="563" cy="538"/>
            </a:xfrm>
            <a:custGeom>
              <a:avLst/>
              <a:gdLst>
                <a:gd name="T0" fmla="*/ 332 w 563"/>
                <a:gd name="T1" fmla="*/ 0 h 538"/>
                <a:gd name="T2" fmla="*/ 8 w 563"/>
                <a:gd name="T3" fmla="*/ 97 h 538"/>
                <a:gd name="T4" fmla="*/ 0 w 563"/>
                <a:gd name="T5" fmla="*/ 311 h 538"/>
                <a:gd name="T6" fmla="*/ 12 w 563"/>
                <a:gd name="T7" fmla="*/ 387 h 538"/>
                <a:gd name="T8" fmla="*/ 25 w 563"/>
                <a:gd name="T9" fmla="*/ 433 h 538"/>
                <a:gd name="T10" fmla="*/ 54 w 563"/>
                <a:gd name="T11" fmla="*/ 382 h 538"/>
                <a:gd name="T12" fmla="*/ 42 w 563"/>
                <a:gd name="T13" fmla="*/ 336 h 538"/>
                <a:gd name="T14" fmla="*/ 38 w 563"/>
                <a:gd name="T15" fmla="*/ 277 h 538"/>
                <a:gd name="T16" fmla="*/ 38 w 563"/>
                <a:gd name="T17" fmla="*/ 240 h 538"/>
                <a:gd name="T18" fmla="*/ 42 w 563"/>
                <a:gd name="T19" fmla="*/ 193 h 538"/>
                <a:gd name="T20" fmla="*/ 54 w 563"/>
                <a:gd name="T21" fmla="*/ 147 h 538"/>
                <a:gd name="T22" fmla="*/ 67 w 563"/>
                <a:gd name="T23" fmla="*/ 113 h 538"/>
                <a:gd name="T24" fmla="*/ 75 w 563"/>
                <a:gd name="T25" fmla="*/ 101 h 538"/>
                <a:gd name="T26" fmla="*/ 96 w 563"/>
                <a:gd name="T27" fmla="*/ 97 h 538"/>
                <a:gd name="T28" fmla="*/ 109 w 563"/>
                <a:gd name="T29" fmla="*/ 105 h 538"/>
                <a:gd name="T30" fmla="*/ 126 w 563"/>
                <a:gd name="T31" fmla="*/ 134 h 538"/>
                <a:gd name="T32" fmla="*/ 130 w 563"/>
                <a:gd name="T33" fmla="*/ 210 h 538"/>
                <a:gd name="T34" fmla="*/ 126 w 563"/>
                <a:gd name="T35" fmla="*/ 172 h 538"/>
                <a:gd name="T36" fmla="*/ 117 w 563"/>
                <a:gd name="T37" fmla="*/ 143 h 538"/>
                <a:gd name="T38" fmla="*/ 96 w 563"/>
                <a:gd name="T39" fmla="*/ 130 h 538"/>
                <a:gd name="T40" fmla="*/ 71 w 563"/>
                <a:gd name="T41" fmla="*/ 168 h 538"/>
                <a:gd name="T42" fmla="*/ 84 w 563"/>
                <a:gd name="T43" fmla="*/ 189 h 538"/>
                <a:gd name="T44" fmla="*/ 96 w 563"/>
                <a:gd name="T45" fmla="*/ 219 h 538"/>
                <a:gd name="T46" fmla="*/ 92 w 563"/>
                <a:gd name="T47" fmla="*/ 311 h 538"/>
                <a:gd name="T48" fmla="*/ 80 w 563"/>
                <a:gd name="T49" fmla="*/ 336 h 538"/>
                <a:gd name="T50" fmla="*/ 67 w 563"/>
                <a:gd name="T51" fmla="*/ 340 h 538"/>
                <a:gd name="T52" fmla="*/ 75 w 563"/>
                <a:gd name="T53" fmla="*/ 370 h 538"/>
                <a:gd name="T54" fmla="*/ 88 w 563"/>
                <a:gd name="T55" fmla="*/ 387 h 538"/>
                <a:gd name="T56" fmla="*/ 105 w 563"/>
                <a:gd name="T57" fmla="*/ 391 h 538"/>
                <a:gd name="T58" fmla="*/ 122 w 563"/>
                <a:gd name="T59" fmla="*/ 370 h 538"/>
                <a:gd name="T60" fmla="*/ 130 w 563"/>
                <a:gd name="T61" fmla="*/ 336 h 538"/>
                <a:gd name="T62" fmla="*/ 130 w 563"/>
                <a:gd name="T63" fmla="*/ 366 h 538"/>
                <a:gd name="T64" fmla="*/ 117 w 563"/>
                <a:gd name="T65" fmla="*/ 404 h 538"/>
                <a:gd name="T66" fmla="*/ 101 w 563"/>
                <a:gd name="T67" fmla="*/ 429 h 538"/>
                <a:gd name="T68" fmla="*/ 84 w 563"/>
                <a:gd name="T69" fmla="*/ 433 h 538"/>
                <a:gd name="T70" fmla="*/ 63 w 563"/>
                <a:gd name="T71" fmla="*/ 404 h 538"/>
                <a:gd name="T72" fmla="*/ 42 w 563"/>
                <a:gd name="T73" fmla="*/ 462 h 538"/>
                <a:gd name="T74" fmla="*/ 75 w 563"/>
                <a:gd name="T75" fmla="*/ 509 h 538"/>
                <a:gd name="T76" fmla="*/ 105 w 563"/>
                <a:gd name="T77" fmla="*/ 534 h 538"/>
                <a:gd name="T78" fmla="*/ 256 w 563"/>
                <a:gd name="T79" fmla="*/ 538 h 538"/>
                <a:gd name="T80" fmla="*/ 286 w 563"/>
                <a:gd name="T81" fmla="*/ 521 h 538"/>
                <a:gd name="T82" fmla="*/ 302 w 563"/>
                <a:gd name="T83" fmla="*/ 521 h 538"/>
                <a:gd name="T84" fmla="*/ 323 w 563"/>
                <a:gd name="T85" fmla="*/ 534 h 538"/>
                <a:gd name="T86" fmla="*/ 496 w 563"/>
                <a:gd name="T87" fmla="*/ 530 h 538"/>
                <a:gd name="T88" fmla="*/ 521 w 563"/>
                <a:gd name="T89" fmla="*/ 500 h 538"/>
                <a:gd name="T90" fmla="*/ 550 w 563"/>
                <a:gd name="T91" fmla="*/ 441 h 538"/>
                <a:gd name="T92" fmla="*/ 563 w 563"/>
                <a:gd name="T93" fmla="*/ 37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538">
                  <a:moveTo>
                    <a:pt x="332" y="349"/>
                  </a:moveTo>
                  <a:lnTo>
                    <a:pt x="332" y="0"/>
                  </a:lnTo>
                  <a:lnTo>
                    <a:pt x="33" y="13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311"/>
                  </a:lnTo>
                  <a:lnTo>
                    <a:pt x="4" y="349"/>
                  </a:lnTo>
                  <a:lnTo>
                    <a:pt x="12" y="387"/>
                  </a:lnTo>
                  <a:lnTo>
                    <a:pt x="25" y="425"/>
                  </a:lnTo>
                  <a:lnTo>
                    <a:pt x="25" y="433"/>
                  </a:lnTo>
                  <a:lnTo>
                    <a:pt x="63" y="404"/>
                  </a:lnTo>
                  <a:lnTo>
                    <a:pt x="54" y="382"/>
                  </a:lnTo>
                  <a:lnTo>
                    <a:pt x="46" y="361"/>
                  </a:lnTo>
                  <a:lnTo>
                    <a:pt x="42" y="336"/>
                  </a:lnTo>
                  <a:lnTo>
                    <a:pt x="42" y="298"/>
                  </a:lnTo>
                  <a:lnTo>
                    <a:pt x="38" y="277"/>
                  </a:lnTo>
                  <a:lnTo>
                    <a:pt x="33" y="256"/>
                  </a:lnTo>
                  <a:lnTo>
                    <a:pt x="38" y="240"/>
                  </a:lnTo>
                  <a:lnTo>
                    <a:pt x="42" y="219"/>
                  </a:lnTo>
                  <a:lnTo>
                    <a:pt x="42" y="193"/>
                  </a:lnTo>
                  <a:lnTo>
                    <a:pt x="46" y="172"/>
                  </a:lnTo>
                  <a:lnTo>
                    <a:pt x="54" y="147"/>
                  </a:lnTo>
                  <a:lnTo>
                    <a:pt x="59" y="126"/>
                  </a:lnTo>
                  <a:lnTo>
                    <a:pt x="67" y="113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4" y="97"/>
                  </a:lnTo>
                  <a:lnTo>
                    <a:pt x="96" y="97"/>
                  </a:lnTo>
                  <a:lnTo>
                    <a:pt x="105" y="101"/>
                  </a:lnTo>
                  <a:lnTo>
                    <a:pt x="109" y="105"/>
                  </a:lnTo>
                  <a:lnTo>
                    <a:pt x="117" y="118"/>
                  </a:lnTo>
                  <a:lnTo>
                    <a:pt x="126" y="134"/>
                  </a:lnTo>
                  <a:lnTo>
                    <a:pt x="130" y="155"/>
                  </a:lnTo>
                  <a:lnTo>
                    <a:pt x="130" y="210"/>
                  </a:lnTo>
                  <a:lnTo>
                    <a:pt x="130" y="189"/>
                  </a:lnTo>
                  <a:lnTo>
                    <a:pt x="126" y="172"/>
                  </a:lnTo>
                  <a:lnTo>
                    <a:pt x="122" y="151"/>
                  </a:lnTo>
                  <a:lnTo>
                    <a:pt x="117" y="143"/>
                  </a:lnTo>
                  <a:lnTo>
                    <a:pt x="105" y="134"/>
                  </a:lnTo>
                  <a:lnTo>
                    <a:pt x="96" y="130"/>
                  </a:lnTo>
                  <a:lnTo>
                    <a:pt x="75" y="151"/>
                  </a:lnTo>
                  <a:lnTo>
                    <a:pt x="71" y="168"/>
                  </a:lnTo>
                  <a:lnTo>
                    <a:pt x="67" y="172"/>
                  </a:lnTo>
                  <a:lnTo>
                    <a:pt x="84" y="189"/>
                  </a:lnTo>
                  <a:lnTo>
                    <a:pt x="88" y="202"/>
                  </a:lnTo>
                  <a:lnTo>
                    <a:pt x="96" y="219"/>
                  </a:lnTo>
                  <a:lnTo>
                    <a:pt x="96" y="294"/>
                  </a:lnTo>
                  <a:lnTo>
                    <a:pt x="92" y="311"/>
                  </a:lnTo>
                  <a:lnTo>
                    <a:pt x="84" y="328"/>
                  </a:lnTo>
                  <a:lnTo>
                    <a:pt x="80" y="336"/>
                  </a:lnTo>
                  <a:lnTo>
                    <a:pt x="71" y="340"/>
                  </a:lnTo>
                  <a:lnTo>
                    <a:pt x="67" y="340"/>
                  </a:lnTo>
                  <a:lnTo>
                    <a:pt x="67" y="349"/>
                  </a:lnTo>
                  <a:lnTo>
                    <a:pt x="75" y="370"/>
                  </a:lnTo>
                  <a:lnTo>
                    <a:pt x="84" y="378"/>
                  </a:lnTo>
                  <a:lnTo>
                    <a:pt x="88" y="387"/>
                  </a:lnTo>
                  <a:lnTo>
                    <a:pt x="96" y="391"/>
                  </a:lnTo>
                  <a:lnTo>
                    <a:pt x="105" y="391"/>
                  </a:lnTo>
                  <a:lnTo>
                    <a:pt x="113" y="382"/>
                  </a:lnTo>
                  <a:lnTo>
                    <a:pt x="122" y="370"/>
                  </a:lnTo>
                  <a:lnTo>
                    <a:pt x="126" y="353"/>
                  </a:lnTo>
                  <a:lnTo>
                    <a:pt x="130" y="336"/>
                  </a:lnTo>
                  <a:lnTo>
                    <a:pt x="130" y="319"/>
                  </a:lnTo>
                  <a:lnTo>
                    <a:pt x="130" y="366"/>
                  </a:lnTo>
                  <a:lnTo>
                    <a:pt x="126" y="387"/>
                  </a:lnTo>
                  <a:lnTo>
                    <a:pt x="117" y="404"/>
                  </a:lnTo>
                  <a:lnTo>
                    <a:pt x="109" y="416"/>
                  </a:lnTo>
                  <a:lnTo>
                    <a:pt x="101" y="429"/>
                  </a:lnTo>
                  <a:lnTo>
                    <a:pt x="92" y="433"/>
                  </a:lnTo>
                  <a:lnTo>
                    <a:pt x="84" y="433"/>
                  </a:lnTo>
                  <a:lnTo>
                    <a:pt x="63" y="412"/>
                  </a:lnTo>
                  <a:lnTo>
                    <a:pt x="63" y="404"/>
                  </a:lnTo>
                  <a:lnTo>
                    <a:pt x="25" y="433"/>
                  </a:lnTo>
                  <a:lnTo>
                    <a:pt x="42" y="462"/>
                  </a:lnTo>
                  <a:lnTo>
                    <a:pt x="54" y="492"/>
                  </a:lnTo>
                  <a:lnTo>
                    <a:pt x="75" y="509"/>
                  </a:lnTo>
                  <a:lnTo>
                    <a:pt x="84" y="525"/>
                  </a:lnTo>
                  <a:lnTo>
                    <a:pt x="105" y="534"/>
                  </a:lnTo>
                  <a:lnTo>
                    <a:pt x="117" y="538"/>
                  </a:lnTo>
                  <a:lnTo>
                    <a:pt x="256" y="538"/>
                  </a:lnTo>
                  <a:lnTo>
                    <a:pt x="273" y="534"/>
                  </a:lnTo>
                  <a:lnTo>
                    <a:pt x="286" y="521"/>
                  </a:lnTo>
                  <a:lnTo>
                    <a:pt x="290" y="509"/>
                  </a:lnTo>
                  <a:lnTo>
                    <a:pt x="302" y="521"/>
                  </a:lnTo>
                  <a:lnTo>
                    <a:pt x="319" y="530"/>
                  </a:lnTo>
                  <a:lnTo>
                    <a:pt x="323" y="534"/>
                  </a:lnTo>
                  <a:lnTo>
                    <a:pt x="479" y="534"/>
                  </a:lnTo>
                  <a:lnTo>
                    <a:pt x="496" y="530"/>
                  </a:lnTo>
                  <a:lnTo>
                    <a:pt x="508" y="517"/>
                  </a:lnTo>
                  <a:lnTo>
                    <a:pt x="521" y="500"/>
                  </a:lnTo>
                  <a:lnTo>
                    <a:pt x="538" y="475"/>
                  </a:lnTo>
                  <a:lnTo>
                    <a:pt x="550" y="441"/>
                  </a:lnTo>
                  <a:lnTo>
                    <a:pt x="559" y="412"/>
                  </a:lnTo>
                  <a:lnTo>
                    <a:pt x="563" y="370"/>
                  </a:lnTo>
                  <a:lnTo>
                    <a:pt x="332" y="3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8"/>
            <p:cNvSpPr>
              <a:spLocks/>
            </p:cNvSpPr>
            <p:nvPr/>
          </p:nvSpPr>
          <p:spPr bwMode="auto">
            <a:xfrm>
              <a:off x="2091" y="3017"/>
              <a:ext cx="88" cy="113"/>
            </a:xfrm>
            <a:custGeom>
              <a:avLst/>
              <a:gdLst>
                <a:gd name="T0" fmla="*/ 29 w 88"/>
                <a:gd name="T1" fmla="*/ 71 h 113"/>
                <a:gd name="T2" fmla="*/ 33 w 88"/>
                <a:gd name="T3" fmla="*/ 54 h 113"/>
                <a:gd name="T4" fmla="*/ 54 w 88"/>
                <a:gd name="T5" fmla="*/ 33 h 113"/>
                <a:gd name="T6" fmla="*/ 63 w 88"/>
                <a:gd name="T7" fmla="*/ 37 h 113"/>
                <a:gd name="T8" fmla="*/ 75 w 88"/>
                <a:gd name="T9" fmla="*/ 46 h 113"/>
                <a:gd name="T10" fmla="*/ 80 w 88"/>
                <a:gd name="T11" fmla="*/ 54 h 113"/>
                <a:gd name="T12" fmla="*/ 84 w 88"/>
                <a:gd name="T13" fmla="*/ 75 h 113"/>
                <a:gd name="T14" fmla="*/ 88 w 88"/>
                <a:gd name="T15" fmla="*/ 92 h 113"/>
                <a:gd name="T16" fmla="*/ 88 w 88"/>
                <a:gd name="T17" fmla="*/ 113 h 113"/>
                <a:gd name="T18" fmla="*/ 88 w 88"/>
                <a:gd name="T19" fmla="*/ 58 h 113"/>
                <a:gd name="T20" fmla="*/ 84 w 88"/>
                <a:gd name="T21" fmla="*/ 37 h 113"/>
                <a:gd name="T22" fmla="*/ 75 w 88"/>
                <a:gd name="T23" fmla="*/ 21 h 113"/>
                <a:gd name="T24" fmla="*/ 67 w 88"/>
                <a:gd name="T25" fmla="*/ 8 h 113"/>
                <a:gd name="T26" fmla="*/ 63 w 88"/>
                <a:gd name="T27" fmla="*/ 4 h 113"/>
                <a:gd name="T28" fmla="*/ 54 w 88"/>
                <a:gd name="T29" fmla="*/ 0 h 113"/>
                <a:gd name="T30" fmla="*/ 42 w 88"/>
                <a:gd name="T31" fmla="*/ 0 h 113"/>
                <a:gd name="T32" fmla="*/ 33 w 88"/>
                <a:gd name="T33" fmla="*/ 4 h 113"/>
                <a:gd name="T34" fmla="*/ 29 w 88"/>
                <a:gd name="T35" fmla="*/ 8 h 113"/>
                <a:gd name="T36" fmla="*/ 25 w 88"/>
                <a:gd name="T37" fmla="*/ 16 h 113"/>
                <a:gd name="T38" fmla="*/ 17 w 88"/>
                <a:gd name="T39" fmla="*/ 29 h 113"/>
                <a:gd name="T40" fmla="*/ 12 w 88"/>
                <a:gd name="T41" fmla="*/ 50 h 113"/>
                <a:gd name="T42" fmla="*/ 4 w 88"/>
                <a:gd name="T43" fmla="*/ 75 h 113"/>
                <a:gd name="T44" fmla="*/ 0 w 88"/>
                <a:gd name="T45" fmla="*/ 96 h 113"/>
                <a:gd name="T46" fmla="*/ 0 w 88"/>
                <a:gd name="T47" fmla="*/ 105 h 113"/>
                <a:gd name="T48" fmla="*/ 4 w 88"/>
                <a:gd name="T49" fmla="*/ 92 h 113"/>
                <a:gd name="T50" fmla="*/ 12 w 88"/>
                <a:gd name="T51" fmla="*/ 84 h 113"/>
                <a:gd name="T52" fmla="*/ 21 w 88"/>
                <a:gd name="T53" fmla="*/ 80 h 113"/>
                <a:gd name="T54" fmla="*/ 29 w 88"/>
                <a:gd name="T55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13">
                  <a:moveTo>
                    <a:pt x="29" y="71"/>
                  </a:moveTo>
                  <a:lnTo>
                    <a:pt x="33" y="54"/>
                  </a:lnTo>
                  <a:lnTo>
                    <a:pt x="54" y="33"/>
                  </a:lnTo>
                  <a:lnTo>
                    <a:pt x="63" y="37"/>
                  </a:lnTo>
                  <a:lnTo>
                    <a:pt x="75" y="46"/>
                  </a:lnTo>
                  <a:lnTo>
                    <a:pt x="80" y="54"/>
                  </a:lnTo>
                  <a:lnTo>
                    <a:pt x="84" y="75"/>
                  </a:lnTo>
                  <a:lnTo>
                    <a:pt x="88" y="92"/>
                  </a:lnTo>
                  <a:lnTo>
                    <a:pt x="88" y="113"/>
                  </a:lnTo>
                  <a:lnTo>
                    <a:pt x="88" y="58"/>
                  </a:lnTo>
                  <a:lnTo>
                    <a:pt x="84" y="37"/>
                  </a:lnTo>
                  <a:lnTo>
                    <a:pt x="75" y="2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9" y="8"/>
                  </a:lnTo>
                  <a:lnTo>
                    <a:pt x="25" y="16"/>
                  </a:lnTo>
                  <a:lnTo>
                    <a:pt x="17" y="29"/>
                  </a:lnTo>
                  <a:lnTo>
                    <a:pt x="12" y="50"/>
                  </a:lnTo>
                  <a:lnTo>
                    <a:pt x="4" y="75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4" y="92"/>
                  </a:lnTo>
                  <a:lnTo>
                    <a:pt x="12" y="84"/>
                  </a:lnTo>
                  <a:lnTo>
                    <a:pt x="21" y="8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9"/>
            <p:cNvSpPr>
              <a:spLocks/>
            </p:cNvSpPr>
            <p:nvPr/>
          </p:nvSpPr>
          <p:spPr bwMode="auto">
            <a:xfrm>
              <a:off x="2091" y="3218"/>
              <a:ext cx="88" cy="135"/>
            </a:xfrm>
            <a:custGeom>
              <a:avLst/>
              <a:gdLst>
                <a:gd name="T0" fmla="*/ 25 w 88"/>
                <a:gd name="T1" fmla="*/ 51 h 135"/>
                <a:gd name="T2" fmla="*/ 33 w 88"/>
                <a:gd name="T3" fmla="*/ 72 h 135"/>
                <a:gd name="T4" fmla="*/ 42 w 88"/>
                <a:gd name="T5" fmla="*/ 80 h 135"/>
                <a:gd name="T6" fmla="*/ 46 w 88"/>
                <a:gd name="T7" fmla="*/ 89 h 135"/>
                <a:gd name="T8" fmla="*/ 54 w 88"/>
                <a:gd name="T9" fmla="*/ 93 h 135"/>
                <a:gd name="T10" fmla="*/ 63 w 88"/>
                <a:gd name="T11" fmla="*/ 93 h 135"/>
                <a:gd name="T12" fmla="*/ 71 w 88"/>
                <a:gd name="T13" fmla="*/ 84 h 135"/>
                <a:gd name="T14" fmla="*/ 80 w 88"/>
                <a:gd name="T15" fmla="*/ 72 h 135"/>
                <a:gd name="T16" fmla="*/ 84 w 88"/>
                <a:gd name="T17" fmla="*/ 55 h 135"/>
                <a:gd name="T18" fmla="*/ 88 w 88"/>
                <a:gd name="T19" fmla="*/ 38 h 135"/>
                <a:gd name="T20" fmla="*/ 88 w 88"/>
                <a:gd name="T21" fmla="*/ 21 h 135"/>
                <a:gd name="T22" fmla="*/ 88 w 88"/>
                <a:gd name="T23" fmla="*/ 68 h 135"/>
                <a:gd name="T24" fmla="*/ 84 w 88"/>
                <a:gd name="T25" fmla="*/ 89 h 135"/>
                <a:gd name="T26" fmla="*/ 75 w 88"/>
                <a:gd name="T27" fmla="*/ 106 h 135"/>
                <a:gd name="T28" fmla="*/ 67 w 88"/>
                <a:gd name="T29" fmla="*/ 118 h 135"/>
                <a:gd name="T30" fmla="*/ 59 w 88"/>
                <a:gd name="T31" fmla="*/ 131 h 135"/>
                <a:gd name="T32" fmla="*/ 50 w 88"/>
                <a:gd name="T33" fmla="*/ 135 h 135"/>
                <a:gd name="T34" fmla="*/ 42 w 88"/>
                <a:gd name="T35" fmla="*/ 135 h 135"/>
                <a:gd name="T36" fmla="*/ 21 w 88"/>
                <a:gd name="T37" fmla="*/ 114 h 135"/>
                <a:gd name="T38" fmla="*/ 21 w 88"/>
                <a:gd name="T39" fmla="*/ 106 h 135"/>
                <a:gd name="T40" fmla="*/ 12 w 88"/>
                <a:gd name="T41" fmla="*/ 84 h 135"/>
                <a:gd name="T42" fmla="*/ 4 w 88"/>
                <a:gd name="T43" fmla="*/ 63 h 135"/>
                <a:gd name="T44" fmla="*/ 0 w 88"/>
                <a:gd name="T45" fmla="*/ 38 h 135"/>
                <a:gd name="T46" fmla="*/ 0 w 88"/>
                <a:gd name="T47" fmla="*/ 0 h 135"/>
                <a:gd name="T48" fmla="*/ 0 w 88"/>
                <a:gd name="T49" fmla="*/ 17 h 135"/>
                <a:gd name="T50" fmla="*/ 4 w 88"/>
                <a:gd name="T51" fmla="*/ 30 h 135"/>
                <a:gd name="T52" fmla="*/ 12 w 88"/>
                <a:gd name="T53" fmla="*/ 38 h 135"/>
                <a:gd name="T54" fmla="*/ 21 w 88"/>
                <a:gd name="T55" fmla="*/ 42 h 135"/>
                <a:gd name="T56" fmla="*/ 25 w 88"/>
                <a:gd name="T57" fmla="*/ 42 h 135"/>
                <a:gd name="T58" fmla="*/ 25 w 88"/>
                <a:gd name="T59" fmla="*/ 5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35">
                  <a:moveTo>
                    <a:pt x="25" y="51"/>
                  </a:moveTo>
                  <a:lnTo>
                    <a:pt x="33" y="72"/>
                  </a:lnTo>
                  <a:lnTo>
                    <a:pt x="42" y="80"/>
                  </a:lnTo>
                  <a:lnTo>
                    <a:pt x="46" y="89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1" y="84"/>
                  </a:lnTo>
                  <a:lnTo>
                    <a:pt x="80" y="72"/>
                  </a:lnTo>
                  <a:lnTo>
                    <a:pt x="84" y="55"/>
                  </a:lnTo>
                  <a:lnTo>
                    <a:pt x="88" y="38"/>
                  </a:lnTo>
                  <a:lnTo>
                    <a:pt x="88" y="21"/>
                  </a:lnTo>
                  <a:lnTo>
                    <a:pt x="88" y="68"/>
                  </a:lnTo>
                  <a:lnTo>
                    <a:pt x="84" y="89"/>
                  </a:lnTo>
                  <a:lnTo>
                    <a:pt x="75" y="106"/>
                  </a:lnTo>
                  <a:lnTo>
                    <a:pt x="67" y="118"/>
                  </a:lnTo>
                  <a:lnTo>
                    <a:pt x="59" y="131"/>
                  </a:lnTo>
                  <a:lnTo>
                    <a:pt x="50" y="135"/>
                  </a:lnTo>
                  <a:lnTo>
                    <a:pt x="42" y="135"/>
                  </a:lnTo>
                  <a:lnTo>
                    <a:pt x="21" y="114"/>
                  </a:lnTo>
                  <a:lnTo>
                    <a:pt x="21" y="106"/>
                  </a:lnTo>
                  <a:lnTo>
                    <a:pt x="12" y="84"/>
                  </a:lnTo>
                  <a:lnTo>
                    <a:pt x="4" y="63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" y="30"/>
                  </a:lnTo>
                  <a:lnTo>
                    <a:pt x="12" y="38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50"/>
            <p:cNvSpPr>
              <a:spLocks/>
            </p:cNvSpPr>
            <p:nvPr/>
          </p:nvSpPr>
          <p:spPr bwMode="auto">
            <a:xfrm>
              <a:off x="2082" y="3092"/>
              <a:ext cx="63" cy="168"/>
            </a:xfrm>
            <a:custGeom>
              <a:avLst/>
              <a:gdLst>
                <a:gd name="T0" fmla="*/ 63 w 63"/>
                <a:gd name="T1" fmla="*/ 84 h 168"/>
                <a:gd name="T2" fmla="*/ 63 w 63"/>
                <a:gd name="T3" fmla="*/ 47 h 168"/>
                <a:gd name="T4" fmla="*/ 55 w 63"/>
                <a:gd name="T5" fmla="*/ 30 h 168"/>
                <a:gd name="T6" fmla="*/ 51 w 63"/>
                <a:gd name="T7" fmla="*/ 17 h 168"/>
                <a:gd name="T8" fmla="*/ 34 w 63"/>
                <a:gd name="T9" fmla="*/ 0 h 168"/>
                <a:gd name="T10" fmla="*/ 30 w 63"/>
                <a:gd name="T11" fmla="*/ 5 h 168"/>
                <a:gd name="T12" fmla="*/ 21 w 63"/>
                <a:gd name="T13" fmla="*/ 9 h 168"/>
                <a:gd name="T14" fmla="*/ 13 w 63"/>
                <a:gd name="T15" fmla="*/ 17 h 168"/>
                <a:gd name="T16" fmla="*/ 9 w 63"/>
                <a:gd name="T17" fmla="*/ 30 h 168"/>
                <a:gd name="T18" fmla="*/ 9 w 63"/>
                <a:gd name="T19" fmla="*/ 47 h 168"/>
                <a:gd name="T20" fmla="*/ 5 w 63"/>
                <a:gd name="T21" fmla="*/ 68 h 168"/>
                <a:gd name="T22" fmla="*/ 0 w 63"/>
                <a:gd name="T23" fmla="*/ 84 h 168"/>
                <a:gd name="T24" fmla="*/ 5 w 63"/>
                <a:gd name="T25" fmla="*/ 105 h 168"/>
                <a:gd name="T26" fmla="*/ 9 w 63"/>
                <a:gd name="T27" fmla="*/ 126 h 168"/>
                <a:gd name="T28" fmla="*/ 9 w 63"/>
                <a:gd name="T29" fmla="*/ 143 h 168"/>
                <a:gd name="T30" fmla="*/ 13 w 63"/>
                <a:gd name="T31" fmla="*/ 156 h 168"/>
                <a:gd name="T32" fmla="*/ 21 w 63"/>
                <a:gd name="T33" fmla="*/ 164 h 168"/>
                <a:gd name="T34" fmla="*/ 30 w 63"/>
                <a:gd name="T35" fmla="*/ 168 h 168"/>
                <a:gd name="T36" fmla="*/ 38 w 63"/>
                <a:gd name="T37" fmla="*/ 168 h 168"/>
                <a:gd name="T38" fmla="*/ 47 w 63"/>
                <a:gd name="T39" fmla="*/ 164 h 168"/>
                <a:gd name="T40" fmla="*/ 51 w 63"/>
                <a:gd name="T41" fmla="*/ 156 h 168"/>
                <a:gd name="T42" fmla="*/ 59 w 63"/>
                <a:gd name="T43" fmla="*/ 139 h 168"/>
                <a:gd name="T44" fmla="*/ 63 w 63"/>
                <a:gd name="T45" fmla="*/ 122 h 168"/>
                <a:gd name="T46" fmla="*/ 63 w 63"/>
                <a:gd name="T47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168">
                  <a:moveTo>
                    <a:pt x="63" y="84"/>
                  </a:moveTo>
                  <a:lnTo>
                    <a:pt x="63" y="47"/>
                  </a:lnTo>
                  <a:lnTo>
                    <a:pt x="55" y="30"/>
                  </a:lnTo>
                  <a:lnTo>
                    <a:pt x="51" y="17"/>
                  </a:lnTo>
                  <a:lnTo>
                    <a:pt x="34" y="0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3" y="17"/>
                  </a:lnTo>
                  <a:lnTo>
                    <a:pt x="9" y="30"/>
                  </a:lnTo>
                  <a:lnTo>
                    <a:pt x="9" y="47"/>
                  </a:lnTo>
                  <a:lnTo>
                    <a:pt x="5" y="68"/>
                  </a:lnTo>
                  <a:lnTo>
                    <a:pt x="0" y="84"/>
                  </a:lnTo>
                  <a:lnTo>
                    <a:pt x="5" y="105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3" y="156"/>
                  </a:lnTo>
                  <a:lnTo>
                    <a:pt x="21" y="164"/>
                  </a:lnTo>
                  <a:lnTo>
                    <a:pt x="30" y="168"/>
                  </a:lnTo>
                  <a:lnTo>
                    <a:pt x="38" y="168"/>
                  </a:lnTo>
                  <a:lnTo>
                    <a:pt x="47" y="164"/>
                  </a:lnTo>
                  <a:lnTo>
                    <a:pt x="51" y="156"/>
                  </a:lnTo>
                  <a:lnTo>
                    <a:pt x="59" y="139"/>
                  </a:lnTo>
                  <a:lnTo>
                    <a:pt x="63" y="122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4" name="Picture 7" descr="plane-1">
            <a:hlinkClick r:id="" action="ppaction://noaction">
              <a:snd r:embed="rId2" name="самолёт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2" y="4060077"/>
            <a:ext cx="3346872" cy="24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4" descr="1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5481" y="379966"/>
            <a:ext cx="3554885" cy="18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6" name="Group 45"/>
          <p:cNvGrpSpPr>
            <a:grpSpLocks/>
          </p:cNvGrpSpPr>
          <p:nvPr/>
        </p:nvGrpSpPr>
        <p:grpSpPr bwMode="auto">
          <a:xfrm>
            <a:off x="4432756" y="4908760"/>
            <a:ext cx="3973950" cy="1504387"/>
            <a:chOff x="877" y="1981"/>
            <a:chExt cx="4022" cy="1420"/>
          </a:xfrm>
        </p:grpSpPr>
        <p:sp>
          <p:nvSpPr>
            <p:cNvPr id="237" name="Freeform 3"/>
            <p:cNvSpPr>
              <a:spLocks/>
            </p:cNvSpPr>
            <p:nvPr/>
          </p:nvSpPr>
          <p:spPr bwMode="auto">
            <a:xfrm>
              <a:off x="2008" y="1981"/>
              <a:ext cx="2471" cy="460"/>
            </a:xfrm>
            <a:custGeom>
              <a:avLst/>
              <a:gdLst>
                <a:gd name="T0" fmla="*/ 1117 w 2471"/>
                <a:gd name="T1" fmla="*/ 460 h 460"/>
                <a:gd name="T2" fmla="*/ 1091 w 2471"/>
                <a:gd name="T3" fmla="*/ 460 h 460"/>
                <a:gd name="T4" fmla="*/ 1222 w 2471"/>
                <a:gd name="T5" fmla="*/ 79 h 460"/>
                <a:gd name="T6" fmla="*/ 1091 w 2471"/>
                <a:gd name="T7" fmla="*/ 66 h 460"/>
                <a:gd name="T8" fmla="*/ 696 w 2471"/>
                <a:gd name="T9" fmla="*/ 66 h 460"/>
                <a:gd name="T10" fmla="*/ 578 w 2471"/>
                <a:gd name="T11" fmla="*/ 79 h 460"/>
                <a:gd name="T12" fmla="*/ 446 w 2471"/>
                <a:gd name="T13" fmla="*/ 92 h 460"/>
                <a:gd name="T14" fmla="*/ 407 w 2471"/>
                <a:gd name="T15" fmla="*/ 132 h 460"/>
                <a:gd name="T16" fmla="*/ 65 w 2471"/>
                <a:gd name="T17" fmla="*/ 421 h 460"/>
                <a:gd name="T18" fmla="*/ 0 w 2471"/>
                <a:gd name="T19" fmla="*/ 421 h 460"/>
                <a:gd name="T20" fmla="*/ 460 w 2471"/>
                <a:gd name="T21" fmla="*/ 40 h 460"/>
                <a:gd name="T22" fmla="*/ 617 w 2471"/>
                <a:gd name="T23" fmla="*/ 26 h 460"/>
                <a:gd name="T24" fmla="*/ 815 w 2471"/>
                <a:gd name="T25" fmla="*/ 13 h 460"/>
                <a:gd name="T26" fmla="*/ 1012 w 2471"/>
                <a:gd name="T27" fmla="*/ 0 h 460"/>
                <a:gd name="T28" fmla="*/ 1393 w 2471"/>
                <a:gd name="T29" fmla="*/ 0 h 460"/>
                <a:gd name="T30" fmla="*/ 1590 w 2471"/>
                <a:gd name="T31" fmla="*/ 13 h 460"/>
                <a:gd name="T32" fmla="*/ 1774 w 2471"/>
                <a:gd name="T33" fmla="*/ 26 h 460"/>
                <a:gd name="T34" fmla="*/ 1971 w 2471"/>
                <a:gd name="T35" fmla="*/ 40 h 460"/>
                <a:gd name="T36" fmla="*/ 1998 w 2471"/>
                <a:gd name="T37" fmla="*/ 53 h 460"/>
                <a:gd name="T38" fmla="*/ 2063 w 2471"/>
                <a:gd name="T39" fmla="*/ 53 h 460"/>
                <a:gd name="T40" fmla="*/ 2090 w 2471"/>
                <a:gd name="T41" fmla="*/ 66 h 460"/>
                <a:gd name="T42" fmla="*/ 2116 w 2471"/>
                <a:gd name="T43" fmla="*/ 79 h 460"/>
                <a:gd name="T44" fmla="*/ 2155 w 2471"/>
                <a:gd name="T45" fmla="*/ 105 h 460"/>
                <a:gd name="T46" fmla="*/ 2471 w 2471"/>
                <a:gd name="T47" fmla="*/ 408 h 460"/>
                <a:gd name="T48" fmla="*/ 2471 w 2471"/>
                <a:gd name="T49" fmla="*/ 421 h 460"/>
                <a:gd name="T50" fmla="*/ 2142 w 2471"/>
                <a:gd name="T51" fmla="*/ 132 h 460"/>
                <a:gd name="T52" fmla="*/ 2103 w 2471"/>
                <a:gd name="T53" fmla="*/ 92 h 460"/>
                <a:gd name="T54" fmla="*/ 2076 w 2471"/>
                <a:gd name="T55" fmla="*/ 79 h 460"/>
                <a:gd name="T56" fmla="*/ 1275 w 2471"/>
                <a:gd name="T57" fmla="*/ 79 h 460"/>
                <a:gd name="T58" fmla="*/ 1261 w 2471"/>
                <a:gd name="T59" fmla="*/ 105 h 460"/>
                <a:gd name="T60" fmla="*/ 1143 w 2471"/>
                <a:gd name="T61" fmla="*/ 460 h 460"/>
                <a:gd name="T62" fmla="*/ 1117 w 2471"/>
                <a:gd name="T63" fmla="*/ 4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71" h="460">
                  <a:moveTo>
                    <a:pt x="1117" y="460"/>
                  </a:moveTo>
                  <a:lnTo>
                    <a:pt x="1091" y="460"/>
                  </a:lnTo>
                  <a:lnTo>
                    <a:pt x="1222" y="79"/>
                  </a:lnTo>
                  <a:lnTo>
                    <a:pt x="1091" y="66"/>
                  </a:lnTo>
                  <a:lnTo>
                    <a:pt x="696" y="66"/>
                  </a:lnTo>
                  <a:lnTo>
                    <a:pt x="578" y="79"/>
                  </a:lnTo>
                  <a:lnTo>
                    <a:pt x="446" y="92"/>
                  </a:lnTo>
                  <a:lnTo>
                    <a:pt x="407" y="132"/>
                  </a:lnTo>
                  <a:lnTo>
                    <a:pt x="65" y="421"/>
                  </a:lnTo>
                  <a:lnTo>
                    <a:pt x="0" y="421"/>
                  </a:lnTo>
                  <a:lnTo>
                    <a:pt x="460" y="40"/>
                  </a:lnTo>
                  <a:lnTo>
                    <a:pt x="617" y="26"/>
                  </a:lnTo>
                  <a:lnTo>
                    <a:pt x="815" y="13"/>
                  </a:lnTo>
                  <a:lnTo>
                    <a:pt x="1012" y="0"/>
                  </a:lnTo>
                  <a:lnTo>
                    <a:pt x="1393" y="0"/>
                  </a:lnTo>
                  <a:lnTo>
                    <a:pt x="1590" y="13"/>
                  </a:lnTo>
                  <a:lnTo>
                    <a:pt x="1774" y="26"/>
                  </a:lnTo>
                  <a:lnTo>
                    <a:pt x="1971" y="40"/>
                  </a:lnTo>
                  <a:lnTo>
                    <a:pt x="1998" y="53"/>
                  </a:lnTo>
                  <a:lnTo>
                    <a:pt x="2063" y="53"/>
                  </a:lnTo>
                  <a:lnTo>
                    <a:pt x="2090" y="66"/>
                  </a:lnTo>
                  <a:lnTo>
                    <a:pt x="2116" y="79"/>
                  </a:lnTo>
                  <a:lnTo>
                    <a:pt x="2155" y="105"/>
                  </a:lnTo>
                  <a:lnTo>
                    <a:pt x="2471" y="408"/>
                  </a:lnTo>
                  <a:lnTo>
                    <a:pt x="2471" y="421"/>
                  </a:lnTo>
                  <a:lnTo>
                    <a:pt x="2142" y="132"/>
                  </a:lnTo>
                  <a:lnTo>
                    <a:pt x="2103" y="92"/>
                  </a:lnTo>
                  <a:lnTo>
                    <a:pt x="2076" y="79"/>
                  </a:lnTo>
                  <a:lnTo>
                    <a:pt x="1275" y="79"/>
                  </a:lnTo>
                  <a:lnTo>
                    <a:pt x="1261" y="105"/>
                  </a:lnTo>
                  <a:lnTo>
                    <a:pt x="1143" y="460"/>
                  </a:lnTo>
                  <a:lnTo>
                    <a:pt x="1117" y="460"/>
                  </a:lnTo>
                  <a:close/>
                </a:path>
              </a:pathLst>
            </a:custGeom>
            <a:solidFill>
              <a:srgbClr val="FF24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Freeform 4"/>
            <p:cNvSpPr>
              <a:spLocks/>
            </p:cNvSpPr>
            <p:nvPr/>
          </p:nvSpPr>
          <p:spPr bwMode="auto">
            <a:xfrm>
              <a:off x="2823" y="2021"/>
              <a:ext cx="446" cy="420"/>
            </a:xfrm>
            <a:custGeom>
              <a:avLst/>
              <a:gdLst>
                <a:gd name="T0" fmla="*/ 0 w 446"/>
                <a:gd name="T1" fmla="*/ 0 h 420"/>
                <a:gd name="T2" fmla="*/ 341 w 446"/>
                <a:gd name="T3" fmla="*/ 0 h 420"/>
                <a:gd name="T4" fmla="*/ 446 w 446"/>
                <a:gd name="T5" fmla="*/ 13 h 420"/>
                <a:gd name="T6" fmla="*/ 302 w 446"/>
                <a:gd name="T7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6" h="420">
                  <a:moveTo>
                    <a:pt x="0" y="0"/>
                  </a:moveTo>
                  <a:lnTo>
                    <a:pt x="341" y="0"/>
                  </a:lnTo>
                  <a:lnTo>
                    <a:pt x="446" y="13"/>
                  </a:lnTo>
                  <a:lnTo>
                    <a:pt x="302" y="4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Freeform 5"/>
            <p:cNvSpPr>
              <a:spLocks/>
            </p:cNvSpPr>
            <p:nvPr/>
          </p:nvSpPr>
          <p:spPr bwMode="auto">
            <a:xfrm>
              <a:off x="3269" y="2060"/>
              <a:ext cx="1039" cy="368"/>
            </a:xfrm>
            <a:custGeom>
              <a:avLst/>
              <a:gdLst>
                <a:gd name="T0" fmla="*/ 973 w 1039"/>
                <a:gd name="T1" fmla="*/ 368 h 368"/>
                <a:gd name="T2" fmla="*/ 723 w 1039"/>
                <a:gd name="T3" fmla="*/ 26 h 368"/>
                <a:gd name="T4" fmla="*/ 0 w 1039"/>
                <a:gd name="T5" fmla="*/ 26 h 368"/>
                <a:gd name="T6" fmla="*/ 14 w 1039"/>
                <a:gd name="T7" fmla="*/ 0 h 368"/>
                <a:gd name="T8" fmla="*/ 737 w 1039"/>
                <a:gd name="T9" fmla="*/ 0 h 368"/>
                <a:gd name="T10" fmla="*/ 1039 w 1039"/>
                <a:gd name="T11" fmla="*/ 368 h 368"/>
                <a:gd name="T12" fmla="*/ 973 w 1039"/>
                <a:gd name="T13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9" h="368">
                  <a:moveTo>
                    <a:pt x="973" y="368"/>
                  </a:moveTo>
                  <a:lnTo>
                    <a:pt x="723" y="26"/>
                  </a:lnTo>
                  <a:lnTo>
                    <a:pt x="0" y="26"/>
                  </a:lnTo>
                  <a:lnTo>
                    <a:pt x="14" y="0"/>
                  </a:lnTo>
                  <a:lnTo>
                    <a:pt x="737" y="0"/>
                  </a:lnTo>
                  <a:lnTo>
                    <a:pt x="1039" y="368"/>
                  </a:lnTo>
                  <a:lnTo>
                    <a:pt x="973" y="36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Freeform 6"/>
            <p:cNvSpPr>
              <a:spLocks/>
            </p:cNvSpPr>
            <p:nvPr/>
          </p:nvSpPr>
          <p:spPr bwMode="auto">
            <a:xfrm>
              <a:off x="4006" y="2060"/>
              <a:ext cx="473" cy="368"/>
            </a:xfrm>
            <a:custGeom>
              <a:avLst/>
              <a:gdLst>
                <a:gd name="T0" fmla="*/ 0 w 473"/>
                <a:gd name="T1" fmla="*/ 0 h 368"/>
                <a:gd name="T2" fmla="*/ 78 w 473"/>
                <a:gd name="T3" fmla="*/ 0 h 368"/>
                <a:gd name="T4" fmla="*/ 105 w 473"/>
                <a:gd name="T5" fmla="*/ 13 h 368"/>
                <a:gd name="T6" fmla="*/ 144 w 473"/>
                <a:gd name="T7" fmla="*/ 53 h 368"/>
                <a:gd name="T8" fmla="*/ 473 w 473"/>
                <a:gd name="T9" fmla="*/ 342 h 368"/>
                <a:gd name="T10" fmla="*/ 460 w 473"/>
                <a:gd name="T11" fmla="*/ 355 h 368"/>
                <a:gd name="T12" fmla="*/ 460 w 473"/>
                <a:gd name="T13" fmla="*/ 368 h 368"/>
                <a:gd name="T14" fmla="*/ 302 w 473"/>
                <a:gd name="T15" fmla="*/ 368 h 368"/>
                <a:gd name="T16" fmla="*/ 0 w 473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3" h="368">
                  <a:moveTo>
                    <a:pt x="0" y="0"/>
                  </a:moveTo>
                  <a:lnTo>
                    <a:pt x="78" y="0"/>
                  </a:lnTo>
                  <a:lnTo>
                    <a:pt x="105" y="13"/>
                  </a:lnTo>
                  <a:lnTo>
                    <a:pt x="144" y="53"/>
                  </a:lnTo>
                  <a:lnTo>
                    <a:pt x="473" y="342"/>
                  </a:lnTo>
                  <a:lnTo>
                    <a:pt x="460" y="355"/>
                  </a:lnTo>
                  <a:lnTo>
                    <a:pt x="460" y="368"/>
                  </a:lnTo>
                  <a:lnTo>
                    <a:pt x="302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Freeform 7"/>
            <p:cNvSpPr>
              <a:spLocks/>
            </p:cNvSpPr>
            <p:nvPr/>
          </p:nvSpPr>
          <p:spPr bwMode="auto">
            <a:xfrm>
              <a:off x="3151" y="2086"/>
              <a:ext cx="158" cy="355"/>
            </a:xfrm>
            <a:custGeom>
              <a:avLst/>
              <a:gdLst>
                <a:gd name="T0" fmla="*/ 0 w 158"/>
                <a:gd name="T1" fmla="*/ 355 h 355"/>
                <a:gd name="T2" fmla="*/ 118 w 158"/>
                <a:gd name="T3" fmla="*/ 0 h 355"/>
                <a:gd name="T4" fmla="*/ 158 w 158"/>
                <a:gd name="T5" fmla="*/ 0 h 355"/>
                <a:gd name="T6" fmla="*/ 145 w 158"/>
                <a:gd name="T7" fmla="*/ 27 h 355"/>
                <a:gd name="T8" fmla="*/ 40 w 158"/>
                <a:gd name="T9" fmla="*/ 355 h 355"/>
                <a:gd name="T10" fmla="*/ 0 w 158"/>
                <a:gd name="T11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55">
                  <a:moveTo>
                    <a:pt x="0" y="355"/>
                  </a:moveTo>
                  <a:lnTo>
                    <a:pt x="118" y="0"/>
                  </a:lnTo>
                  <a:lnTo>
                    <a:pt x="158" y="0"/>
                  </a:lnTo>
                  <a:lnTo>
                    <a:pt x="145" y="27"/>
                  </a:lnTo>
                  <a:lnTo>
                    <a:pt x="40" y="355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Freeform 8"/>
            <p:cNvSpPr>
              <a:spLocks/>
            </p:cNvSpPr>
            <p:nvPr/>
          </p:nvSpPr>
          <p:spPr bwMode="auto">
            <a:xfrm>
              <a:off x="2192" y="2047"/>
              <a:ext cx="1038" cy="394"/>
            </a:xfrm>
            <a:custGeom>
              <a:avLst/>
              <a:gdLst>
                <a:gd name="T0" fmla="*/ 683 w 1038"/>
                <a:gd name="T1" fmla="*/ 381 h 394"/>
                <a:gd name="T2" fmla="*/ 473 w 1038"/>
                <a:gd name="T3" fmla="*/ 368 h 394"/>
                <a:gd name="T4" fmla="*/ 249 w 1038"/>
                <a:gd name="T5" fmla="*/ 355 h 394"/>
                <a:gd name="T6" fmla="*/ 0 w 1038"/>
                <a:gd name="T7" fmla="*/ 355 h 394"/>
                <a:gd name="T8" fmla="*/ 670 w 1038"/>
                <a:gd name="T9" fmla="*/ 302 h 394"/>
                <a:gd name="T10" fmla="*/ 696 w 1038"/>
                <a:gd name="T11" fmla="*/ 223 h 394"/>
                <a:gd name="T12" fmla="*/ 696 w 1038"/>
                <a:gd name="T13" fmla="*/ 197 h 394"/>
                <a:gd name="T14" fmla="*/ 709 w 1038"/>
                <a:gd name="T15" fmla="*/ 184 h 394"/>
                <a:gd name="T16" fmla="*/ 709 w 1038"/>
                <a:gd name="T17" fmla="*/ 171 h 394"/>
                <a:gd name="T18" fmla="*/ 723 w 1038"/>
                <a:gd name="T19" fmla="*/ 171 h 394"/>
                <a:gd name="T20" fmla="*/ 736 w 1038"/>
                <a:gd name="T21" fmla="*/ 158 h 394"/>
                <a:gd name="T22" fmla="*/ 762 w 1038"/>
                <a:gd name="T23" fmla="*/ 158 h 394"/>
                <a:gd name="T24" fmla="*/ 907 w 1038"/>
                <a:gd name="T25" fmla="*/ 145 h 394"/>
                <a:gd name="T26" fmla="*/ 933 w 1038"/>
                <a:gd name="T27" fmla="*/ 66 h 394"/>
                <a:gd name="T28" fmla="*/ 223 w 1038"/>
                <a:gd name="T29" fmla="*/ 66 h 394"/>
                <a:gd name="T30" fmla="*/ 262 w 1038"/>
                <a:gd name="T31" fmla="*/ 26 h 394"/>
                <a:gd name="T32" fmla="*/ 394 w 1038"/>
                <a:gd name="T33" fmla="*/ 13 h 394"/>
                <a:gd name="T34" fmla="*/ 512 w 1038"/>
                <a:gd name="T35" fmla="*/ 0 h 394"/>
                <a:gd name="T36" fmla="*/ 907 w 1038"/>
                <a:gd name="T37" fmla="*/ 0 h 394"/>
                <a:gd name="T38" fmla="*/ 1038 w 1038"/>
                <a:gd name="T39" fmla="*/ 13 h 394"/>
                <a:gd name="T40" fmla="*/ 907 w 1038"/>
                <a:gd name="T41" fmla="*/ 394 h 394"/>
                <a:gd name="T42" fmla="*/ 683 w 1038"/>
                <a:gd name="T43" fmla="*/ 38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38" h="394">
                  <a:moveTo>
                    <a:pt x="683" y="381"/>
                  </a:moveTo>
                  <a:lnTo>
                    <a:pt x="473" y="368"/>
                  </a:lnTo>
                  <a:lnTo>
                    <a:pt x="249" y="355"/>
                  </a:lnTo>
                  <a:lnTo>
                    <a:pt x="0" y="355"/>
                  </a:lnTo>
                  <a:lnTo>
                    <a:pt x="670" y="302"/>
                  </a:lnTo>
                  <a:lnTo>
                    <a:pt x="696" y="223"/>
                  </a:lnTo>
                  <a:lnTo>
                    <a:pt x="696" y="197"/>
                  </a:lnTo>
                  <a:lnTo>
                    <a:pt x="709" y="184"/>
                  </a:lnTo>
                  <a:lnTo>
                    <a:pt x="709" y="171"/>
                  </a:lnTo>
                  <a:lnTo>
                    <a:pt x="723" y="171"/>
                  </a:lnTo>
                  <a:lnTo>
                    <a:pt x="736" y="158"/>
                  </a:lnTo>
                  <a:lnTo>
                    <a:pt x="762" y="158"/>
                  </a:lnTo>
                  <a:lnTo>
                    <a:pt x="907" y="145"/>
                  </a:lnTo>
                  <a:lnTo>
                    <a:pt x="933" y="66"/>
                  </a:lnTo>
                  <a:lnTo>
                    <a:pt x="223" y="66"/>
                  </a:lnTo>
                  <a:lnTo>
                    <a:pt x="262" y="26"/>
                  </a:lnTo>
                  <a:lnTo>
                    <a:pt x="394" y="13"/>
                  </a:lnTo>
                  <a:lnTo>
                    <a:pt x="512" y="0"/>
                  </a:lnTo>
                  <a:lnTo>
                    <a:pt x="907" y="0"/>
                  </a:lnTo>
                  <a:lnTo>
                    <a:pt x="1038" y="13"/>
                  </a:lnTo>
                  <a:lnTo>
                    <a:pt x="907" y="394"/>
                  </a:lnTo>
                  <a:lnTo>
                    <a:pt x="683" y="381"/>
                  </a:lnTo>
                  <a:close/>
                </a:path>
              </a:pathLst>
            </a:custGeom>
            <a:gradFill rotWithShape="0">
              <a:gsLst>
                <a:gs pos="0">
                  <a:srgbClr val="0080FF">
                    <a:gamma/>
                    <a:shade val="46275"/>
                    <a:invGamma/>
                  </a:srgbClr>
                </a:gs>
                <a:gs pos="100000">
                  <a:srgbClr val="0080FF"/>
                </a:gs>
              </a:gsLst>
              <a:lin ang="5400000" scaled="1"/>
            </a:gra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Freeform 9"/>
            <p:cNvSpPr>
              <a:spLocks/>
            </p:cNvSpPr>
            <p:nvPr/>
          </p:nvSpPr>
          <p:spPr bwMode="auto">
            <a:xfrm>
              <a:off x="2073" y="2113"/>
              <a:ext cx="1052" cy="289"/>
            </a:xfrm>
            <a:custGeom>
              <a:avLst/>
              <a:gdLst>
                <a:gd name="T0" fmla="*/ 0 w 1052"/>
                <a:gd name="T1" fmla="*/ 289 h 289"/>
                <a:gd name="T2" fmla="*/ 119 w 1052"/>
                <a:gd name="T3" fmla="*/ 289 h 289"/>
                <a:gd name="T4" fmla="*/ 789 w 1052"/>
                <a:gd name="T5" fmla="*/ 236 h 289"/>
                <a:gd name="T6" fmla="*/ 815 w 1052"/>
                <a:gd name="T7" fmla="*/ 157 h 289"/>
                <a:gd name="T8" fmla="*/ 815 w 1052"/>
                <a:gd name="T9" fmla="*/ 131 h 289"/>
                <a:gd name="T10" fmla="*/ 828 w 1052"/>
                <a:gd name="T11" fmla="*/ 118 h 289"/>
                <a:gd name="T12" fmla="*/ 828 w 1052"/>
                <a:gd name="T13" fmla="*/ 105 h 289"/>
                <a:gd name="T14" fmla="*/ 842 w 1052"/>
                <a:gd name="T15" fmla="*/ 105 h 289"/>
                <a:gd name="T16" fmla="*/ 855 w 1052"/>
                <a:gd name="T17" fmla="*/ 92 h 289"/>
                <a:gd name="T18" fmla="*/ 881 w 1052"/>
                <a:gd name="T19" fmla="*/ 92 h 289"/>
                <a:gd name="T20" fmla="*/ 1026 w 1052"/>
                <a:gd name="T21" fmla="*/ 79 h 289"/>
                <a:gd name="T22" fmla="*/ 1052 w 1052"/>
                <a:gd name="T23" fmla="*/ 0 h 289"/>
                <a:gd name="T24" fmla="*/ 342 w 1052"/>
                <a:gd name="T25" fmla="*/ 0 h 289"/>
                <a:gd name="T26" fmla="*/ 0 w 1052"/>
                <a:gd name="T2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2" h="289">
                  <a:moveTo>
                    <a:pt x="0" y="289"/>
                  </a:moveTo>
                  <a:lnTo>
                    <a:pt x="119" y="289"/>
                  </a:lnTo>
                  <a:lnTo>
                    <a:pt x="789" y="236"/>
                  </a:lnTo>
                  <a:lnTo>
                    <a:pt x="815" y="157"/>
                  </a:lnTo>
                  <a:lnTo>
                    <a:pt x="815" y="131"/>
                  </a:lnTo>
                  <a:lnTo>
                    <a:pt x="828" y="118"/>
                  </a:lnTo>
                  <a:lnTo>
                    <a:pt x="828" y="105"/>
                  </a:lnTo>
                  <a:lnTo>
                    <a:pt x="842" y="105"/>
                  </a:lnTo>
                  <a:lnTo>
                    <a:pt x="855" y="92"/>
                  </a:lnTo>
                  <a:lnTo>
                    <a:pt x="881" y="92"/>
                  </a:lnTo>
                  <a:lnTo>
                    <a:pt x="1026" y="79"/>
                  </a:lnTo>
                  <a:lnTo>
                    <a:pt x="1052" y="0"/>
                  </a:lnTo>
                  <a:lnTo>
                    <a:pt x="342" y="0"/>
                  </a:lnTo>
                  <a:lnTo>
                    <a:pt x="0" y="289"/>
                  </a:lnTo>
                  <a:close/>
                </a:path>
              </a:pathLst>
            </a:custGeom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100000">
                  <a:srgbClr val="00FFFF"/>
                </a:gs>
              </a:gsLst>
              <a:lin ang="2700000" scaled="1"/>
            </a:gra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Freeform 10"/>
            <p:cNvSpPr>
              <a:spLocks/>
            </p:cNvSpPr>
            <p:nvPr/>
          </p:nvSpPr>
          <p:spPr bwMode="auto">
            <a:xfrm>
              <a:off x="3191" y="2113"/>
              <a:ext cx="999" cy="328"/>
            </a:xfrm>
            <a:custGeom>
              <a:avLst/>
              <a:gdLst>
                <a:gd name="T0" fmla="*/ 223 w 999"/>
                <a:gd name="T1" fmla="*/ 39 h 328"/>
                <a:gd name="T2" fmla="*/ 249 w 999"/>
                <a:gd name="T3" fmla="*/ 210 h 328"/>
                <a:gd name="T4" fmla="*/ 959 w 999"/>
                <a:gd name="T5" fmla="*/ 236 h 328"/>
                <a:gd name="T6" fmla="*/ 999 w 999"/>
                <a:gd name="T7" fmla="*/ 289 h 328"/>
                <a:gd name="T8" fmla="*/ 341 w 999"/>
                <a:gd name="T9" fmla="*/ 315 h 328"/>
                <a:gd name="T10" fmla="*/ 341 w 999"/>
                <a:gd name="T11" fmla="*/ 223 h 328"/>
                <a:gd name="T12" fmla="*/ 197 w 999"/>
                <a:gd name="T13" fmla="*/ 223 h 328"/>
                <a:gd name="T14" fmla="*/ 197 w 999"/>
                <a:gd name="T15" fmla="*/ 289 h 328"/>
                <a:gd name="T16" fmla="*/ 170 w 999"/>
                <a:gd name="T17" fmla="*/ 315 h 328"/>
                <a:gd name="T18" fmla="*/ 0 w 999"/>
                <a:gd name="T19" fmla="*/ 328 h 328"/>
                <a:gd name="T20" fmla="*/ 105 w 999"/>
                <a:gd name="T21" fmla="*/ 0 h 328"/>
                <a:gd name="T22" fmla="*/ 788 w 999"/>
                <a:gd name="T23" fmla="*/ 0 h 328"/>
                <a:gd name="T24" fmla="*/ 223 w 999"/>
                <a:gd name="T25" fmla="*/ 3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9" h="328">
                  <a:moveTo>
                    <a:pt x="223" y="39"/>
                  </a:moveTo>
                  <a:lnTo>
                    <a:pt x="249" y="210"/>
                  </a:lnTo>
                  <a:lnTo>
                    <a:pt x="959" y="236"/>
                  </a:lnTo>
                  <a:lnTo>
                    <a:pt x="999" y="289"/>
                  </a:lnTo>
                  <a:lnTo>
                    <a:pt x="341" y="315"/>
                  </a:lnTo>
                  <a:lnTo>
                    <a:pt x="341" y="223"/>
                  </a:lnTo>
                  <a:lnTo>
                    <a:pt x="197" y="223"/>
                  </a:lnTo>
                  <a:lnTo>
                    <a:pt x="197" y="289"/>
                  </a:lnTo>
                  <a:lnTo>
                    <a:pt x="170" y="315"/>
                  </a:lnTo>
                  <a:lnTo>
                    <a:pt x="0" y="328"/>
                  </a:lnTo>
                  <a:lnTo>
                    <a:pt x="105" y="0"/>
                  </a:lnTo>
                  <a:lnTo>
                    <a:pt x="788" y="0"/>
                  </a:lnTo>
                  <a:lnTo>
                    <a:pt x="223" y="39"/>
                  </a:lnTo>
                  <a:close/>
                </a:path>
              </a:pathLst>
            </a:custGeom>
            <a:gradFill rotWithShape="0">
              <a:gsLst>
                <a:gs pos="0">
                  <a:srgbClr val="0080FF">
                    <a:gamma/>
                    <a:shade val="46275"/>
                    <a:invGamma/>
                  </a:srgbClr>
                </a:gs>
                <a:gs pos="100000">
                  <a:srgbClr val="0080FF"/>
                </a:gs>
              </a:gsLst>
              <a:lin ang="18900000" scaled="1"/>
            </a:gra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Freeform 11"/>
            <p:cNvSpPr>
              <a:spLocks/>
            </p:cNvSpPr>
            <p:nvPr/>
          </p:nvSpPr>
          <p:spPr bwMode="auto">
            <a:xfrm>
              <a:off x="3414" y="2113"/>
              <a:ext cx="736" cy="236"/>
            </a:xfrm>
            <a:custGeom>
              <a:avLst/>
              <a:gdLst>
                <a:gd name="T0" fmla="*/ 565 w 736"/>
                <a:gd name="T1" fmla="*/ 0 h 236"/>
                <a:gd name="T2" fmla="*/ 736 w 736"/>
                <a:gd name="T3" fmla="*/ 236 h 236"/>
                <a:gd name="T4" fmla="*/ 26 w 736"/>
                <a:gd name="T5" fmla="*/ 210 h 236"/>
                <a:gd name="T6" fmla="*/ 0 w 736"/>
                <a:gd name="T7" fmla="*/ 39 h 236"/>
                <a:gd name="T8" fmla="*/ 565 w 736"/>
                <a:gd name="T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236">
                  <a:moveTo>
                    <a:pt x="565" y="0"/>
                  </a:moveTo>
                  <a:lnTo>
                    <a:pt x="736" y="236"/>
                  </a:lnTo>
                  <a:lnTo>
                    <a:pt x="26" y="210"/>
                  </a:lnTo>
                  <a:lnTo>
                    <a:pt x="0" y="39"/>
                  </a:lnTo>
                  <a:lnTo>
                    <a:pt x="565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Freeform 12"/>
            <p:cNvSpPr>
              <a:spLocks/>
            </p:cNvSpPr>
            <p:nvPr/>
          </p:nvSpPr>
          <p:spPr bwMode="auto">
            <a:xfrm>
              <a:off x="3388" y="2336"/>
              <a:ext cx="144" cy="92"/>
            </a:xfrm>
            <a:custGeom>
              <a:avLst/>
              <a:gdLst>
                <a:gd name="T0" fmla="*/ 52 w 144"/>
                <a:gd name="T1" fmla="*/ 40 h 92"/>
                <a:gd name="T2" fmla="*/ 0 w 144"/>
                <a:gd name="T3" fmla="*/ 66 h 92"/>
                <a:gd name="T4" fmla="*/ 0 w 144"/>
                <a:gd name="T5" fmla="*/ 0 h 92"/>
                <a:gd name="T6" fmla="*/ 144 w 144"/>
                <a:gd name="T7" fmla="*/ 0 h 92"/>
                <a:gd name="T8" fmla="*/ 144 w 144"/>
                <a:gd name="T9" fmla="*/ 92 h 92"/>
                <a:gd name="T10" fmla="*/ 26 w 144"/>
                <a:gd name="T11" fmla="*/ 92 h 92"/>
                <a:gd name="T12" fmla="*/ 65 w 144"/>
                <a:gd name="T13" fmla="*/ 53 h 92"/>
                <a:gd name="T14" fmla="*/ 52 w 144"/>
                <a:gd name="T15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92">
                  <a:moveTo>
                    <a:pt x="52" y="40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92"/>
                  </a:lnTo>
                  <a:lnTo>
                    <a:pt x="26" y="92"/>
                  </a:lnTo>
                  <a:lnTo>
                    <a:pt x="65" y="53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Freeform 13"/>
            <p:cNvSpPr>
              <a:spLocks/>
            </p:cNvSpPr>
            <p:nvPr/>
          </p:nvSpPr>
          <p:spPr bwMode="auto">
            <a:xfrm>
              <a:off x="3335" y="2376"/>
              <a:ext cx="118" cy="105"/>
            </a:xfrm>
            <a:custGeom>
              <a:avLst/>
              <a:gdLst>
                <a:gd name="T0" fmla="*/ 13 w 118"/>
                <a:gd name="T1" fmla="*/ 92 h 105"/>
                <a:gd name="T2" fmla="*/ 0 w 118"/>
                <a:gd name="T3" fmla="*/ 65 h 105"/>
                <a:gd name="T4" fmla="*/ 26 w 118"/>
                <a:gd name="T5" fmla="*/ 52 h 105"/>
                <a:gd name="T6" fmla="*/ 53 w 118"/>
                <a:gd name="T7" fmla="*/ 26 h 105"/>
                <a:gd name="T8" fmla="*/ 105 w 118"/>
                <a:gd name="T9" fmla="*/ 0 h 105"/>
                <a:gd name="T10" fmla="*/ 118 w 118"/>
                <a:gd name="T11" fmla="*/ 13 h 105"/>
                <a:gd name="T12" fmla="*/ 26 w 118"/>
                <a:gd name="T13" fmla="*/ 105 h 105"/>
                <a:gd name="T14" fmla="*/ 13 w 118"/>
                <a:gd name="T15" fmla="*/ 9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5">
                  <a:moveTo>
                    <a:pt x="13" y="92"/>
                  </a:moveTo>
                  <a:lnTo>
                    <a:pt x="0" y="65"/>
                  </a:lnTo>
                  <a:lnTo>
                    <a:pt x="26" y="52"/>
                  </a:lnTo>
                  <a:lnTo>
                    <a:pt x="53" y="26"/>
                  </a:lnTo>
                  <a:lnTo>
                    <a:pt x="105" y="0"/>
                  </a:lnTo>
                  <a:lnTo>
                    <a:pt x="118" y="13"/>
                  </a:lnTo>
                  <a:lnTo>
                    <a:pt x="26" y="105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Freeform 14"/>
            <p:cNvSpPr>
              <a:spLocks/>
            </p:cNvSpPr>
            <p:nvPr/>
          </p:nvSpPr>
          <p:spPr bwMode="auto">
            <a:xfrm>
              <a:off x="3453" y="2376"/>
              <a:ext cx="79" cy="52"/>
            </a:xfrm>
            <a:custGeom>
              <a:avLst/>
              <a:gdLst>
                <a:gd name="T0" fmla="*/ 66 w 79"/>
                <a:gd name="T1" fmla="*/ 52 h 52"/>
                <a:gd name="T2" fmla="*/ 66 w 79"/>
                <a:gd name="T3" fmla="*/ 39 h 52"/>
                <a:gd name="T4" fmla="*/ 79 w 79"/>
                <a:gd name="T5" fmla="*/ 26 h 52"/>
                <a:gd name="T6" fmla="*/ 66 w 79"/>
                <a:gd name="T7" fmla="*/ 26 h 52"/>
                <a:gd name="T8" fmla="*/ 66 w 79"/>
                <a:gd name="T9" fmla="*/ 0 h 52"/>
                <a:gd name="T10" fmla="*/ 14 w 79"/>
                <a:gd name="T11" fmla="*/ 0 h 52"/>
                <a:gd name="T12" fmla="*/ 0 w 79"/>
                <a:gd name="T13" fmla="*/ 1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2">
                  <a:moveTo>
                    <a:pt x="66" y="52"/>
                  </a:moveTo>
                  <a:lnTo>
                    <a:pt x="66" y="39"/>
                  </a:lnTo>
                  <a:lnTo>
                    <a:pt x="79" y="26"/>
                  </a:lnTo>
                  <a:lnTo>
                    <a:pt x="66" y="26"/>
                  </a:lnTo>
                  <a:lnTo>
                    <a:pt x="66" y="0"/>
                  </a:lnTo>
                  <a:lnTo>
                    <a:pt x="14" y="0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Freeform 15"/>
            <p:cNvSpPr>
              <a:spLocks/>
            </p:cNvSpPr>
            <p:nvPr/>
          </p:nvSpPr>
          <p:spPr bwMode="auto">
            <a:xfrm>
              <a:off x="917" y="2402"/>
              <a:ext cx="2182" cy="158"/>
            </a:xfrm>
            <a:custGeom>
              <a:avLst/>
              <a:gdLst>
                <a:gd name="T0" fmla="*/ 2182 w 2182"/>
                <a:gd name="T1" fmla="*/ 39 h 158"/>
                <a:gd name="T2" fmla="*/ 1958 w 2182"/>
                <a:gd name="T3" fmla="*/ 26 h 158"/>
                <a:gd name="T4" fmla="*/ 1748 w 2182"/>
                <a:gd name="T5" fmla="*/ 13 h 158"/>
                <a:gd name="T6" fmla="*/ 1524 w 2182"/>
                <a:gd name="T7" fmla="*/ 0 h 158"/>
                <a:gd name="T8" fmla="*/ 1012 w 2182"/>
                <a:gd name="T9" fmla="*/ 0 h 158"/>
                <a:gd name="T10" fmla="*/ 828 w 2182"/>
                <a:gd name="T11" fmla="*/ 26 h 158"/>
                <a:gd name="T12" fmla="*/ 644 w 2182"/>
                <a:gd name="T13" fmla="*/ 39 h 158"/>
                <a:gd name="T14" fmla="*/ 460 w 2182"/>
                <a:gd name="T15" fmla="*/ 66 h 158"/>
                <a:gd name="T16" fmla="*/ 262 w 2182"/>
                <a:gd name="T17" fmla="*/ 92 h 158"/>
                <a:gd name="T18" fmla="*/ 26 w 2182"/>
                <a:gd name="T19" fmla="*/ 145 h 158"/>
                <a:gd name="T20" fmla="*/ 13 w 2182"/>
                <a:gd name="T21" fmla="*/ 145 h 158"/>
                <a:gd name="T22" fmla="*/ 0 w 2182"/>
                <a:gd name="T23" fmla="*/ 158 h 158"/>
                <a:gd name="T24" fmla="*/ 65 w 2182"/>
                <a:gd name="T25" fmla="*/ 158 h 158"/>
                <a:gd name="T26" fmla="*/ 78 w 2182"/>
                <a:gd name="T27" fmla="*/ 145 h 158"/>
                <a:gd name="T28" fmla="*/ 210 w 2182"/>
                <a:gd name="T29" fmla="*/ 145 h 158"/>
                <a:gd name="T30" fmla="*/ 749 w 2182"/>
                <a:gd name="T31" fmla="*/ 131 h 158"/>
                <a:gd name="T32" fmla="*/ 775 w 2182"/>
                <a:gd name="T33" fmla="*/ 131 h 158"/>
                <a:gd name="T34" fmla="*/ 880 w 2182"/>
                <a:gd name="T35" fmla="*/ 105 h 158"/>
                <a:gd name="T36" fmla="*/ 985 w 2182"/>
                <a:gd name="T37" fmla="*/ 79 h 158"/>
                <a:gd name="T38" fmla="*/ 1077 w 2182"/>
                <a:gd name="T39" fmla="*/ 66 h 158"/>
                <a:gd name="T40" fmla="*/ 1196 w 2182"/>
                <a:gd name="T41" fmla="*/ 53 h 158"/>
                <a:gd name="T42" fmla="*/ 1301 w 2182"/>
                <a:gd name="T43" fmla="*/ 39 h 158"/>
                <a:gd name="T44" fmla="*/ 1406 w 2182"/>
                <a:gd name="T45" fmla="*/ 39 h 158"/>
                <a:gd name="T46" fmla="*/ 1301 w 2182"/>
                <a:gd name="T47" fmla="*/ 53 h 158"/>
                <a:gd name="T48" fmla="*/ 1196 w 2182"/>
                <a:gd name="T49" fmla="*/ 66 h 158"/>
                <a:gd name="T50" fmla="*/ 1091 w 2182"/>
                <a:gd name="T51" fmla="*/ 92 h 158"/>
                <a:gd name="T52" fmla="*/ 985 w 2182"/>
                <a:gd name="T53" fmla="*/ 118 h 158"/>
                <a:gd name="T54" fmla="*/ 880 w 2182"/>
                <a:gd name="T55" fmla="*/ 145 h 158"/>
                <a:gd name="T56" fmla="*/ 1012 w 2182"/>
                <a:gd name="T57" fmla="*/ 158 h 158"/>
                <a:gd name="T58" fmla="*/ 1143 w 2182"/>
                <a:gd name="T59" fmla="*/ 158 h 158"/>
                <a:gd name="T60" fmla="*/ 1156 w 2182"/>
                <a:gd name="T61" fmla="*/ 145 h 158"/>
                <a:gd name="T62" fmla="*/ 1183 w 2182"/>
                <a:gd name="T63" fmla="*/ 145 h 158"/>
                <a:gd name="T64" fmla="*/ 1419 w 2182"/>
                <a:gd name="T65" fmla="*/ 105 h 158"/>
                <a:gd name="T66" fmla="*/ 1432 w 2182"/>
                <a:gd name="T67" fmla="*/ 105 h 158"/>
                <a:gd name="T68" fmla="*/ 1616 w 2182"/>
                <a:gd name="T69" fmla="*/ 79 h 158"/>
                <a:gd name="T70" fmla="*/ 1814 w 2182"/>
                <a:gd name="T71" fmla="*/ 66 h 158"/>
                <a:gd name="T72" fmla="*/ 1998 w 2182"/>
                <a:gd name="T73" fmla="*/ 53 h 158"/>
                <a:gd name="T74" fmla="*/ 2182 w 2182"/>
                <a:gd name="T75" fmla="*/ 3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82" h="158">
                  <a:moveTo>
                    <a:pt x="2182" y="39"/>
                  </a:moveTo>
                  <a:lnTo>
                    <a:pt x="1958" y="26"/>
                  </a:lnTo>
                  <a:lnTo>
                    <a:pt x="1748" y="13"/>
                  </a:lnTo>
                  <a:lnTo>
                    <a:pt x="1524" y="0"/>
                  </a:lnTo>
                  <a:lnTo>
                    <a:pt x="1012" y="0"/>
                  </a:lnTo>
                  <a:lnTo>
                    <a:pt x="828" y="26"/>
                  </a:lnTo>
                  <a:lnTo>
                    <a:pt x="644" y="39"/>
                  </a:lnTo>
                  <a:lnTo>
                    <a:pt x="460" y="66"/>
                  </a:lnTo>
                  <a:lnTo>
                    <a:pt x="262" y="92"/>
                  </a:lnTo>
                  <a:lnTo>
                    <a:pt x="26" y="145"/>
                  </a:lnTo>
                  <a:lnTo>
                    <a:pt x="13" y="145"/>
                  </a:lnTo>
                  <a:lnTo>
                    <a:pt x="0" y="158"/>
                  </a:lnTo>
                  <a:lnTo>
                    <a:pt x="65" y="158"/>
                  </a:lnTo>
                  <a:lnTo>
                    <a:pt x="78" y="145"/>
                  </a:lnTo>
                  <a:lnTo>
                    <a:pt x="210" y="145"/>
                  </a:lnTo>
                  <a:lnTo>
                    <a:pt x="749" y="131"/>
                  </a:lnTo>
                  <a:lnTo>
                    <a:pt x="775" y="131"/>
                  </a:lnTo>
                  <a:lnTo>
                    <a:pt x="880" y="105"/>
                  </a:lnTo>
                  <a:lnTo>
                    <a:pt x="985" y="79"/>
                  </a:lnTo>
                  <a:lnTo>
                    <a:pt x="1077" y="66"/>
                  </a:lnTo>
                  <a:lnTo>
                    <a:pt x="1196" y="53"/>
                  </a:lnTo>
                  <a:lnTo>
                    <a:pt x="1301" y="39"/>
                  </a:lnTo>
                  <a:lnTo>
                    <a:pt x="1406" y="39"/>
                  </a:lnTo>
                  <a:lnTo>
                    <a:pt x="1301" y="53"/>
                  </a:lnTo>
                  <a:lnTo>
                    <a:pt x="1196" y="66"/>
                  </a:lnTo>
                  <a:lnTo>
                    <a:pt x="1091" y="92"/>
                  </a:lnTo>
                  <a:lnTo>
                    <a:pt x="985" y="118"/>
                  </a:lnTo>
                  <a:lnTo>
                    <a:pt x="880" y="145"/>
                  </a:lnTo>
                  <a:lnTo>
                    <a:pt x="1012" y="158"/>
                  </a:lnTo>
                  <a:lnTo>
                    <a:pt x="1143" y="158"/>
                  </a:lnTo>
                  <a:lnTo>
                    <a:pt x="1156" y="145"/>
                  </a:lnTo>
                  <a:lnTo>
                    <a:pt x="1183" y="145"/>
                  </a:lnTo>
                  <a:lnTo>
                    <a:pt x="1419" y="105"/>
                  </a:lnTo>
                  <a:lnTo>
                    <a:pt x="1432" y="105"/>
                  </a:lnTo>
                  <a:lnTo>
                    <a:pt x="1616" y="79"/>
                  </a:lnTo>
                  <a:lnTo>
                    <a:pt x="1814" y="66"/>
                  </a:lnTo>
                  <a:lnTo>
                    <a:pt x="1998" y="53"/>
                  </a:lnTo>
                  <a:lnTo>
                    <a:pt x="2182" y="39"/>
                  </a:lnTo>
                  <a:close/>
                </a:path>
              </a:pathLst>
            </a:custGeom>
            <a:gradFill rotWithShape="0">
              <a:gsLst>
                <a:gs pos="0">
                  <a:srgbClr val="FF2400">
                    <a:gamma/>
                    <a:shade val="46275"/>
                    <a:invGamma/>
                  </a:srgbClr>
                </a:gs>
                <a:gs pos="100000">
                  <a:srgbClr val="FF24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Freeform 16"/>
            <p:cNvSpPr>
              <a:spLocks/>
            </p:cNvSpPr>
            <p:nvPr/>
          </p:nvSpPr>
          <p:spPr bwMode="auto">
            <a:xfrm>
              <a:off x="982" y="2428"/>
              <a:ext cx="2379" cy="171"/>
            </a:xfrm>
            <a:custGeom>
              <a:avLst/>
              <a:gdLst>
                <a:gd name="T0" fmla="*/ 2366 w 2379"/>
                <a:gd name="T1" fmla="*/ 40 h 171"/>
                <a:gd name="T2" fmla="*/ 2182 w 2379"/>
                <a:gd name="T3" fmla="*/ 40 h 171"/>
                <a:gd name="T4" fmla="*/ 1998 w 2379"/>
                <a:gd name="T5" fmla="*/ 53 h 171"/>
                <a:gd name="T6" fmla="*/ 1801 w 2379"/>
                <a:gd name="T7" fmla="*/ 66 h 171"/>
                <a:gd name="T8" fmla="*/ 1617 w 2379"/>
                <a:gd name="T9" fmla="*/ 79 h 171"/>
                <a:gd name="T10" fmla="*/ 1420 w 2379"/>
                <a:gd name="T11" fmla="*/ 105 h 171"/>
                <a:gd name="T12" fmla="*/ 1183 w 2379"/>
                <a:gd name="T13" fmla="*/ 145 h 171"/>
                <a:gd name="T14" fmla="*/ 1157 w 2379"/>
                <a:gd name="T15" fmla="*/ 145 h 171"/>
                <a:gd name="T16" fmla="*/ 1131 w 2379"/>
                <a:gd name="T17" fmla="*/ 158 h 171"/>
                <a:gd name="T18" fmla="*/ 1118 w 2379"/>
                <a:gd name="T19" fmla="*/ 171 h 171"/>
                <a:gd name="T20" fmla="*/ 0 w 2379"/>
                <a:gd name="T21" fmla="*/ 132 h 171"/>
                <a:gd name="T22" fmla="*/ 13 w 2379"/>
                <a:gd name="T23" fmla="*/ 119 h 171"/>
                <a:gd name="T24" fmla="*/ 145 w 2379"/>
                <a:gd name="T25" fmla="*/ 119 h 171"/>
                <a:gd name="T26" fmla="*/ 684 w 2379"/>
                <a:gd name="T27" fmla="*/ 105 h 171"/>
                <a:gd name="T28" fmla="*/ 710 w 2379"/>
                <a:gd name="T29" fmla="*/ 105 h 171"/>
                <a:gd name="T30" fmla="*/ 815 w 2379"/>
                <a:gd name="T31" fmla="*/ 79 h 171"/>
                <a:gd name="T32" fmla="*/ 920 w 2379"/>
                <a:gd name="T33" fmla="*/ 53 h 171"/>
                <a:gd name="T34" fmla="*/ 1012 w 2379"/>
                <a:gd name="T35" fmla="*/ 40 h 171"/>
                <a:gd name="T36" fmla="*/ 1131 w 2379"/>
                <a:gd name="T37" fmla="*/ 27 h 171"/>
                <a:gd name="T38" fmla="*/ 1236 w 2379"/>
                <a:gd name="T39" fmla="*/ 13 h 171"/>
                <a:gd name="T40" fmla="*/ 1341 w 2379"/>
                <a:gd name="T41" fmla="*/ 13 h 171"/>
                <a:gd name="T42" fmla="*/ 1236 w 2379"/>
                <a:gd name="T43" fmla="*/ 27 h 171"/>
                <a:gd name="T44" fmla="*/ 1131 w 2379"/>
                <a:gd name="T45" fmla="*/ 40 h 171"/>
                <a:gd name="T46" fmla="*/ 1026 w 2379"/>
                <a:gd name="T47" fmla="*/ 66 h 171"/>
                <a:gd name="T48" fmla="*/ 920 w 2379"/>
                <a:gd name="T49" fmla="*/ 92 h 171"/>
                <a:gd name="T50" fmla="*/ 815 w 2379"/>
                <a:gd name="T51" fmla="*/ 119 h 171"/>
                <a:gd name="T52" fmla="*/ 947 w 2379"/>
                <a:gd name="T53" fmla="*/ 132 h 171"/>
                <a:gd name="T54" fmla="*/ 1078 w 2379"/>
                <a:gd name="T55" fmla="*/ 132 h 171"/>
                <a:gd name="T56" fmla="*/ 1091 w 2379"/>
                <a:gd name="T57" fmla="*/ 119 h 171"/>
                <a:gd name="T58" fmla="*/ 1118 w 2379"/>
                <a:gd name="T59" fmla="*/ 119 h 171"/>
                <a:gd name="T60" fmla="*/ 1354 w 2379"/>
                <a:gd name="T61" fmla="*/ 79 h 171"/>
                <a:gd name="T62" fmla="*/ 1367 w 2379"/>
                <a:gd name="T63" fmla="*/ 79 h 171"/>
                <a:gd name="T64" fmla="*/ 1551 w 2379"/>
                <a:gd name="T65" fmla="*/ 53 h 171"/>
                <a:gd name="T66" fmla="*/ 1749 w 2379"/>
                <a:gd name="T67" fmla="*/ 40 h 171"/>
                <a:gd name="T68" fmla="*/ 1933 w 2379"/>
                <a:gd name="T69" fmla="*/ 27 h 171"/>
                <a:gd name="T70" fmla="*/ 2117 w 2379"/>
                <a:gd name="T71" fmla="*/ 13 h 171"/>
                <a:gd name="T72" fmla="*/ 2209 w 2379"/>
                <a:gd name="T73" fmla="*/ 13 h 171"/>
                <a:gd name="T74" fmla="*/ 2379 w 2379"/>
                <a:gd name="T75" fmla="*/ 0 h 171"/>
                <a:gd name="T76" fmla="*/ 2353 w 2379"/>
                <a:gd name="T77" fmla="*/ 13 h 171"/>
                <a:gd name="T78" fmla="*/ 2366 w 2379"/>
                <a:gd name="T79" fmla="*/ 4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9" h="171">
                  <a:moveTo>
                    <a:pt x="2366" y="40"/>
                  </a:moveTo>
                  <a:lnTo>
                    <a:pt x="2182" y="40"/>
                  </a:lnTo>
                  <a:lnTo>
                    <a:pt x="1998" y="53"/>
                  </a:lnTo>
                  <a:lnTo>
                    <a:pt x="1801" y="66"/>
                  </a:lnTo>
                  <a:lnTo>
                    <a:pt x="1617" y="79"/>
                  </a:lnTo>
                  <a:lnTo>
                    <a:pt x="1420" y="105"/>
                  </a:lnTo>
                  <a:lnTo>
                    <a:pt x="1183" y="145"/>
                  </a:lnTo>
                  <a:lnTo>
                    <a:pt x="1157" y="145"/>
                  </a:lnTo>
                  <a:lnTo>
                    <a:pt x="1131" y="158"/>
                  </a:lnTo>
                  <a:lnTo>
                    <a:pt x="1118" y="171"/>
                  </a:lnTo>
                  <a:lnTo>
                    <a:pt x="0" y="132"/>
                  </a:lnTo>
                  <a:lnTo>
                    <a:pt x="13" y="119"/>
                  </a:lnTo>
                  <a:lnTo>
                    <a:pt x="145" y="119"/>
                  </a:lnTo>
                  <a:lnTo>
                    <a:pt x="684" y="105"/>
                  </a:lnTo>
                  <a:lnTo>
                    <a:pt x="710" y="105"/>
                  </a:lnTo>
                  <a:lnTo>
                    <a:pt x="815" y="79"/>
                  </a:lnTo>
                  <a:lnTo>
                    <a:pt x="920" y="53"/>
                  </a:lnTo>
                  <a:lnTo>
                    <a:pt x="1012" y="40"/>
                  </a:lnTo>
                  <a:lnTo>
                    <a:pt x="1131" y="27"/>
                  </a:lnTo>
                  <a:lnTo>
                    <a:pt x="1236" y="13"/>
                  </a:lnTo>
                  <a:lnTo>
                    <a:pt x="1341" y="13"/>
                  </a:lnTo>
                  <a:lnTo>
                    <a:pt x="1236" y="27"/>
                  </a:lnTo>
                  <a:lnTo>
                    <a:pt x="1131" y="40"/>
                  </a:lnTo>
                  <a:lnTo>
                    <a:pt x="1026" y="66"/>
                  </a:lnTo>
                  <a:lnTo>
                    <a:pt x="920" y="92"/>
                  </a:lnTo>
                  <a:lnTo>
                    <a:pt x="815" y="119"/>
                  </a:lnTo>
                  <a:lnTo>
                    <a:pt x="947" y="132"/>
                  </a:lnTo>
                  <a:lnTo>
                    <a:pt x="1078" y="132"/>
                  </a:lnTo>
                  <a:lnTo>
                    <a:pt x="1091" y="119"/>
                  </a:lnTo>
                  <a:lnTo>
                    <a:pt x="1118" y="119"/>
                  </a:lnTo>
                  <a:lnTo>
                    <a:pt x="1354" y="79"/>
                  </a:lnTo>
                  <a:lnTo>
                    <a:pt x="1367" y="79"/>
                  </a:lnTo>
                  <a:lnTo>
                    <a:pt x="1551" y="53"/>
                  </a:lnTo>
                  <a:lnTo>
                    <a:pt x="1749" y="40"/>
                  </a:lnTo>
                  <a:lnTo>
                    <a:pt x="1933" y="27"/>
                  </a:lnTo>
                  <a:lnTo>
                    <a:pt x="2117" y="13"/>
                  </a:lnTo>
                  <a:lnTo>
                    <a:pt x="2209" y="13"/>
                  </a:lnTo>
                  <a:lnTo>
                    <a:pt x="2379" y="0"/>
                  </a:lnTo>
                  <a:lnTo>
                    <a:pt x="2353" y="13"/>
                  </a:lnTo>
                  <a:lnTo>
                    <a:pt x="2366" y="4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Freeform 17"/>
            <p:cNvSpPr>
              <a:spLocks/>
            </p:cNvSpPr>
            <p:nvPr/>
          </p:nvSpPr>
          <p:spPr bwMode="auto">
            <a:xfrm>
              <a:off x="877" y="2560"/>
              <a:ext cx="1223" cy="342"/>
            </a:xfrm>
            <a:custGeom>
              <a:avLst/>
              <a:gdLst>
                <a:gd name="T0" fmla="*/ 1223 w 1223"/>
                <a:gd name="T1" fmla="*/ 39 h 342"/>
                <a:gd name="T2" fmla="*/ 1196 w 1223"/>
                <a:gd name="T3" fmla="*/ 65 h 342"/>
                <a:gd name="T4" fmla="*/ 1196 w 1223"/>
                <a:gd name="T5" fmla="*/ 342 h 342"/>
                <a:gd name="T6" fmla="*/ 1144 w 1223"/>
                <a:gd name="T7" fmla="*/ 342 h 342"/>
                <a:gd name="T8" fmla="*/ 276 w 1223"/>
                <a:gd name="T9" fmla="*/ 289 h 342"/>
                <a:gd name="T10" fmla="*/ 0 w 1223"/>
                <a:gd name="T11" fmla="*/ 250 h 342"/>
                <a:gd name="T12" fmla="*/ 40 w 1223"/>
                <a:gd name="T13" fmla="*/ 223 h 342"/>
                <a:gd name="T14" fmla="*/ 40 w 1223"/>
                <a:gd name="T15" fmla="*/ 0 h 342"/>
                <a:gd name="T16" fmla="*/ 105 w 1223"/>
                <a:gd name="T17" fmla="*/ 0 h 342"/>
                <a:gd name="T18" fmla="*/ 1223 w 1223"/>
                <a:gd name="T19" fmla="*/ 3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3" h="342">
                  <a:moveTo>
                    <a:pt x="1223" y="39"/>
                  </a:moveTo>
                  <a:lnTo>
                    <a:pt x="1196" y="65"/>
                  </a:lnTo>
                  <a:lnTo>
                    <a:pt x="1196" y="342"/>
                  </a:lnTo>
                  <a:lnTo>
                    <a:pt x="1144" y="342"/>
                  </a:lnTo>
                  <a:lnTo>
                    <a:pt x="276" y="289"/>
                  </a:lnTo>
                  <a:lnTo>
                    <a:pt x="0" y="250"/>
                  </a:lnTo>
                  <a:lnTo>
                    <a:pt x="40" y="223"/>
                  </a:lnTo>
                  <a:lnTo>
                    <a:pt x="40" y="0"/>
                  </a:lnTo>
                  <a:lnTo>
                    <a:pt x="105" y="0"/>
                  </a:lnTo>
                  <a:lnTo>
                    <a:pt x="1223" y="39"/>
                  </a:lnTo>
                  <a:close/>
                </a:path>
              </a:pathLst>
            </a:custGeom>
            <a:gradFill rotWithShape="0">
              <a:gsLst>
                <a:gs pos="0">
                  <a:srgbClr val="BF0000"/>
                </a:gs>
                <a:gs pos="100000">
                  <a:srgbClr val="B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Freeform 18"/>
            <p:cNvSpPr>
              <a:spLocks/>
            </p:cNvSpPr>
            <p:nvPr/>
          </p:nvSpPr>
          <p:spPr bwMode="auto">
            <a:xfrm>
              <a:off x="943" y="2612"/>
              <a:ext cx="210" cy="184"/>
            </a:xfrm>
            <a:custGeom>
              <a:avLst/>
              <a:gdLst>
                <a:gd name="T0" fmla="*/ 0 w 210"/>
                <a:gd name="T1" fmla="*/ 0 h 184"/>
                <a:gd name="T2" fmla="*/ 0 w 210"/>
                <a:gd name="T3" fmla="*/ 158 h 184"/>
                <a:gd name="T4" fmla="*/ 210 w 210"/>
                <a:gd name="T5" fmla="*/ 184 h 184"/>
                <a:gd name="T6" fmla="*/ 210 w 210"/>
                <a:gd name="T7" fmla="*/ 13 h 184"/>
                <a:gd name="T8" fmla="*/ 0 w 210"/>
                <a:gd name="T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84">
                  <a:moveTo>
                    <a:pt x="0" y="0"/>
                  </a:moveTo>
                  <a:lnTo>
                    <a:pt x="0" y="158"/>
                  </a:lnTo>
                  <a:lnTo>
                    <a:pt x="210" y="184"/>
                  </a:lnTo>
                  <a:lnTo>
                    <a:pt x="21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Freeform 19"/>
            <p:cNvSpPr>
              <a:spLocks/>
            </p:cNvSpPr>
            <p:nvPr/>
          </p:nvSpPr>
          <p:spPr bwMode="auto">
            <a:xfrm>
              <a:off x="1626" y="2639"/>
              <a:ext cx="382" cy="210"/>
            </a:xfrm>
            <a:custGeom>
              <a:avLst/>
              <a:gdLst>
                <a:gd name="T0" fmla="*/ 0 w 382"/>
                <a:gd name="T1" fmla="*/ 0 h 210"/>
                <a:gd name="T2" fmla="*/ 0 w 382"/>
                <a:gd name="T3" fmla="*/ 184 h 210"/>
                <a:gd name="T4" fmla="*/ 382 w 382"/>
                <a:gd name="T5" fmla="*/ 210 h 210"/>
                <a:gd name="T6" fmla="*/ 382 w 382"/>
                <a:gd name="T7" fmla="*/ 13 h 210"/>
                <a:gd name="T8" fmla="*/ 0 w 382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210">
                  <a:moveTo>
                    <a:pt x="0" y="0"/>
                  </a:moveTo>
                  <a:lnTo>
                    <a:pt x="0" y="184"/>
                  </a:lnTo>
                  <a:lnTo>
                    <a:pt x="382" y="210"/>
                  </a:lnTo>
                  <a:lnTo>
                    <a:pt x="38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Freeform 20"/>
            <p:cNvSpPr>
              <a:spLocks/>
            </p:cNvSpPr>
            <p:nvPr/>
          </p:nvSpPr>
          <p:spPr bwMode="auto">
            <a:xfrm>
              <a:off x="1087" y="2625"/>
              <a:ext cx="66" cy="158"/>
            </a:xfrm>
            <a:custGeom>
              <a:avLst/>
              <a:gdLst>
                <a:gd name="T0" fmla="*/ 66 w 66"/>
                <a:gd name="T1" fmla="*/ 0 h 158"/>
                <a:gd name="T2" fmla="*/ 40 w 66"/>
                <a:gd name="T3" fmla="*/ 0 h 158"/>
                <a:gd name="T4" fmla="*/ 27 w 66"/>
                <a:gd name="T5" fmla="*/ 14 h 158"/>
                <a:gd name="T6" fmla="*/ 27 w 66"/>
                <a:gd name="T7" fmla="*/ 27 h 158"/>
                <a:gd name="T8" fmla="*/ 0 w 66"/>
                <a:gd name="T9" fmla="*/ 53 h 158"/>
                <a:gd name="T10" fmla="*/ 0 w 66"/>
                <a:gd name="T11" fmla="*/ 106 h 158"/>
                <a:gd name="T12" fmla="*/ 14 w 66"/>
                <a:gd name="T13" fmla="*/ 119 h 158"/>
                <a:gd name="T14" fmla="*/ 14 w 66"/>
                <a:gd name="T15" fmla="*/ 132 h 158"/>
                <a:gd name="T16" fmla="*/ 40 w 66"/>
                <a:gd name="T17" fmla="*/ 158 h 158"/>
                <a:gd name="T18" fmla="*/ 66 w 66"/>
                <a:gd name="T19" fmla="*/ 158 h 158"/>
                <a:gd name="T20" fmla="*/ 66 w 66"/>
                <a:gd name="T2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58">
                  <a:moveTo>
                    <a:pt x="66" y="0"/>
                  </a:moveTo>
                  <a:lnTo>
                    <a:pt x="40" y="0"/>
                  </a:lnTo>
                  <a:lnTo>
                    <a:pt x="27" y="14"/>
                  </a:lnTo>
                  <a:lnTo>
                    <a:pt x="27" y="27"/>
                  </a:lnTo>
                  <a:lnTo>
                    <a:pt x="0" y="53"/>
                  </a:lnTo>
                  <a:lnTo>
                    <a:pt x="0" y="106"/>
                  </a:lnTo>
                  <a:lnTo>
                    <a:pt x="14" y="119"/>
                  </a:lnTo>
                  <a:lnTo>
                    <a:pt x="14" y="132"/>
                  </a:lnTo>
                  <a:lnTo>
                    <a:pt x="40" y="158"/>
                  </a:lnTo>
                  <a:lnTo>
                    <a:pt x="66" y="15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Freeform 21"/>
            <p:cNvSpPr>
              <a:spLocks/>
            </p:cNvSpPr>
            <p:nvPr/>
          </p:nvSpPr>
          <p:spPr bwMode="auto">
            <a:xfrm>
              <a:off x="956" y="2625"/>
              <a:ext cx="131" cy="145"/>
            </a:xfrm>
            <a:custGeom>
              <a:avLst/>
              <a:gdLst>
                <a:gd name="T0" fmla="*/ 131 w 131"/>
                <a:gd name="T1" fmla="*/ 66 h 145"/>
                <a:gd name="T2" fmla="*/ 131 w 131"/>
                <a:gd name="T3" fmla="*/ 53 h 145"/>
                <a:gd name="T4" fmla="*/ 118 w 131"/>
                <a:gd name="T5" fmla="*/ 40 h 145"/>
                <a:gd name="T6" fmla="*/ 118 w 131"/>
                <a:gd name="T7" fmla="*/ 27 h 145"/>
                <a:gd name="T8" fmla="*/ 92 w 131"/>
                <a:gd name="T9" fmla="*/ 0 h 145"/>
                <a:gd name="T10" fmla="*/ 39 w 131"/>
                <a:gd name="T11" fmla="*/ 0 h 145"/>
                <a:gd name="T12" fmla="*/ 0 w 131"/>
                <a:gd name="T13" fmla="*/ 40 h 145"/>
                <a:gd name="T14" fmla="*/ 0 w 131"/>
                <a:gd name="T15" fmla="*/ 93 h 145"/>
                <a:gd name="T16" fmla="*/ 13 w 131"/>
                <a:gd name="T17" fmla="*/ 119 h 145"/>
                <a:gd name="T18" fmla="*/ 39 w 131"/>
                <a:gd name="T19" fmla="*/ 145 h 145"/>
                <a:gd name="T20" fmla="*/ 92 w 131"/>
                <a:gd name="T21" fmla="*/ 145 h 145"/>
                <a:gd name="T22" fmla="*/ 105 w 131"/>
                <a:gd name="T23" fmla="*/ 132 h 145"/>
                <a:gd name="T24" fmla="*/ 118 w 131"/>
                <a:gd name="T25" fmla="*/ 132 h 145"/>
                <a:gd name="T26" fmla="*/ 118 w 131"/>
                <a:gd name="T27" fmla="*/ 119 h 145"/>
                <a:gd name="T28" fmla="*/ 131 w 131"/>
                <a:gd name="T29" fmla="*/ 93 h 145"/>
                <a:gd name="T30" fmla="*/ 131 w 131"/>
                <a:gd name="T31" fmla="*/ 6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45">
                  <a:moveTo>
                    <a:pt x="131" y="66"/>
                  </a:moveTo>
                  <a:lnTo>
                    <a:pt x="131" y="53"/>
                  </a:lnTo>
                  <a:lnTo>
                    <a:pt x="118" y="40"/>
                  </a:lnTo>
                  <a:lnTo>
                    <a:pt x="118" y="27"/>
                  </a:lnTo>
                  <a:lnTo>
                    <a:pt x="92" y="0"/>
                  </a:lnTo>
                  <a:lnTo>
                    <a:pt x="39" y="0"/>
                  </a:lnTo>
                  <a:lnTo>
                    <a:pt x="0" y="40"/>
                  </a:lnTo>
                  <a:lnTo>
                    <a:pt x="0" y="93"/>
                  </a:lnTo>
                  <a:lnTo>
                    <a:pt x="13" y="119"/>
                  </a:lnTo>
                  <a:lnTo>
                    <a:pt x="39" y="145"/>
                  </a:lnTo>
                  <a:lnTo>
                    <a:pt x="92" y="145"/>
                  </a:lnTo>
                  <a:lnTo>
                    <a:pt x="105" y="132"/>
                  </a:lnTo>
                  <a:lnTo>
                    <a:pt x="118" y="132"/>
                  </a:lnTo>
                  <a:lnTo>
                    <a:pt x="118" y="119"/>
                  </a:lnTo>
                  <a:lnTo>
                    <a:pt x="131" y="93"/>
                  </a:lnTo>
                  <a:lnTo>
                    <a:pt x="131" y="6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Freeform 22"/>
            <p:cNvSpPr>
              <a:spLocks/>
            </p:cNvSpPr>
            <p:nvPr/>
          </p:nvSpPr>
          <p:spPr bwMode="auto">
            <a:xfrm>
              <a:off x="1666" y="2665"/>
              <a:ext cx="118" cy="145"/>
            </a:xfrm>
            <a:custGeom>
              <a:avLst/>
              <a:gdLst>
                <a:gd name="T0" fmla="*/ 118 w 118"/>
                <a:gd name="T1" fmla="*/ 66 h 145"/>
                <a:gd name="T2" fmla="*/ 118 w 118"/>
                <a:gd name="T3" fmla="*/ 39 h 145"/>
                <a:gd name="T4" fmla="*/ 79 w 118"/>
                <a:gd name="T5" fmla="*/ 0 h 145"/>
                <a:gd name="T6" fmla="*/ 26 w 118"/>
                <a:gd name="T7" fmla="*/ 0 h 145"/>
                <a:gd name="T8" fmla="*/ 0 w 118"/>
                <a:gd name="T9" fmla="*/ 26 h 145"/>
                <a:gd name="T10" fmla="*/ 0 w 118"/>
                <a:gd name="T11" fmla="*/ 105 h 145"/>
                <a:gd name="T12" fmla="*/ 39 w 118"/>
                <a:gd name="T13" fmla="*/ 145 h 145"/>
                <a:gd name="T14" fmla="*/ 79 w 118"/>
                <a:gd name="T15" fmla="*/ 145 h 145"/>
                <a:gd name="T16" fmla="*/ 118 w 118"/>
                <a:gd name="T17" fmla="*/ 105 h 145"/>
                <a:gd name="T18" fmla="*/ 118 w 118"/>
                <a:gd name="T19" fmla="*/ 6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45">
                  <a:moveTo>
                    <a:pt x="118" y="66"/>
                  </a:moveTo>
                  <a:lnTo>
                    <a:pt x="118" y="39"/>
                  </a:lnTo>
                  <a:lnTo>
                    <a:pt x="79" y="0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0" y="105"/>
                  </a:lnTo>
                  <a:lnTo>
                    <a:pt x="39" y="145"/>
                  </a:lnTo>
                  <a:lnTo>
                    <a:pt x="79" y="145"/>
                  </a:lnTo>
                  <a:lnTo>
                    <a:pt x="118" y="105"/>
                  </a:lnTo>
                  <a:lnTo>
                    <a:pt x="118" y="6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Freeform 23"/>
            <p:cNvSpPr>
              <a:spLocks/>
            </p:cNvSpPr>
            <p:nvPr/>
          </p:nvSpPr>
          <p:spPr bwMode="auto">
            <a:xfrm>
              <a:off x="1824" y="2665"/>
              <a:ext cx="131" cy="158"/>
            </a:xfrm>
            <a:custGeom>
              <a:avLst/>
              <a:gdLst>
                <a:gd name="T0" fmla="*/ 131 w 131"/>
                <a:gd name="T1" fmla="*/ 79 h 158"/>
                <a:gd name="T2" fmla="*/ 131 w 131"/>
                <a:gd name="T3" fmla="*/ 53 h 158"/>
                <a:gd name="T4" fmla="*/ 105 w 131"/>
                <a:gd name="T5" fmla="*/ 26 h 158"/>
                <a:gd name="T6" fmla="*/ 105 w 131"/>
                <a:gd name="T7" fmla="*/ 13 h 158"/>
                <a:gd name="T8" fmla="*/ 92 w 131"/>
                <a:gd name="T9" fmla="*/ 0 h 158"/>
                <a:gd name="T10" fmla="*/ 39 w 131"/>
                <a:gd name="T11" fmla="*/ 0 h 158"/>
                <a:gd name="T12" fmla="*/ 26 w 131"/>
                <a:gd name="T13" fmla="*/ 13 h 158"/>
                <a:gd name="T14" fmla="*/ 13 w 131"/>
                <a:gd name="T15" fmla="*/ 13 h 158"/>
                <a:gd name="T16" fmla="*/ 13 w 131"/>
                <a:gd name="T17" fmla="*/ 26 h 158"/>
                <a:gd name="T18" fmla="*/ 0 w 131"/>
                <a:gd name="T19" fmla="*/ 53 h 158"/>
                <a:gd name="T20" fmla="*/ 0 w 131"/>
                <a:gd name="T21" fmla="*/ 105 h 158"/>
                <a:gd name="T22" fmla="*/ 13 w 131"/>
                <a:gd name="T23" fmla="*/ 118 h 158"/>
                <a:gd name="T24" fmla="*/ 13 w 131"/>
                <a:gd name="T25" fmla="*/ 131 h 158"/>
                <a:gd name="T26" fmla="*/ 39 w 131"/>
                <a:gd name="T27" fmla="*/ 158 h 158"/>
                <a:gd name="T28" fmla="*/ 92 w 131"/>
                <a:gd name="T29" fmla="*/ 158 h 158"/>
                <a:gd name="T30" fmla="*/ 105 w 131"/>
                <a:gd name="T31" fmla="*/ 145 h 158"/>
                <a:gd name="T32" fmla="*/ 105 w 131"/>
                <a:gd name="T33" fmla="*/ 131 h 158"/>
                <a:gd name="T34" fmla="*/ 131 w 131"/>
                <a:gd name="T35" fmla="*/ 105 h 158"/>
                <a:gd name="T36" fmla="*/ 131 w 131"/>
                <a:gd name="T37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58">
                  <a:moveTo>
                    <a:pt x="131" y="79"/>
                  </a:moveTo>
                  <a:lnTo>
                    <a:pt x="131" y="53"/>
                  </a:lnTo>
                  <a:lnTo>
                    <a:pt x="105" y="26"/>
                  </a:lnTo>
                  <a:lnTo>
                    <a:pt x="105" y="13"/>
                  </a:lnTo>
                  <a:lnTo>
                    <a:pt x="92" y="0"/>
                  </a:lnTo>
                  <a:lnTo>
                    <a:pt x="39" y="0"/>
                  </a:lnTo>
                  <a:lnTo>
                    <a:pt x="26" y="13"/>
                  </a:lnTo>
                  <a:lnTo>
                    <a:pt x="13" y="13"/>
                  </a:lnTo>
                  <a:lnTo>
                    <a:pt x="13" y="26"/>
                  </a:lnTo>
                  <a:lnTo>
                    <a:pt x="0" y="53"/>
                  </a:lnTo>
                  <a:lnTo>
                    <a:pt x="0" y="105"/>
                  </a:lnTo>
                  <a:lnTo>
                    <a:pt x="13" y="118"/>
                  </a:lnTo>
                  <a:lnTo>
                    <a:pt x="13" y="131"/>
                  </a:lnTo>
                  <a:lnTo>
                    <a:pt x="39" y="158"/>
                  </a:lnTo>
                  <a:lnTo>
                    <a:pt x="92" y="158"/>
                  </a:lnTo>
                  <a:lnTo>
                    <a:pt x="105" y="145"/>
                  </a:lnTo>
                  <a:lnTo>
                    <a:pt x="105" y="131"/>
                  </a:lnTo>
                  <a:lnTo>
                    <a:pt x="131" y="105"/>
                  </a:lnTo>
                  <a:lnTo>
                    <a:pt x="131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Freeform 24"/>
            <p:cNvSpPr>
              <a:spLocks/>
            </p:cNvSpPr>
            <p:nvPr/>
          </p:nvSpPr>
          <p:spPr bwMode="auto">
            <a:xfrm>
              <a:off x="877" y="2810"/>
              <a:ext cx="1249" cy="249"/>
            </a:xfrm>
            <a:custGeom>
              <a:avLst/>
              <a:gdLst>
                <a:gd name="T0" fmla="*/ 1131 w 1249"/>
                <a:gd name="T1" fmla="*/ 249 h 249"/>
                <a:gd name="T2" fmla="*/ 1249 w 1249"/>
                <a:gd name="T3" fmla="*/ 249 h 249"/>
                <a:gd name="T4" fmla="*/ 1249 w 1249"/>
                <a:gd name="T5" fmla="*/ 197 h 249"/>
                <a:gd name="T6" fmla="*/ 1209 w 1249"/>
                <a:gd name="T7" fmla="*/ 171 h 249"/>
                <a:gd name="T8" fmla="*/ 1209 w 1249"/>
                <a:gd name="T9" fmla="*/ 92 h 249"/>
                <a:gd name="T10" fmla="*/ 1144 w 1249"/>
                <a:gd name="T11" fmla="*/ 92 h 249"/>
                <a:gd name="T12" fmla="*/ 276 w 1249"/>
                <a:gd name="T13" fmla="*/ 39 h 249"/>
                <a:gd name="T14" fmla="*/ 0 w 1249"/>
                <a:gd name="T15" fmla="*/ 0 h 249"/>
                <a:gd name="T16" fmla="*/ 0 w 1249"/>
                <a:gd name="T17" fmla="*/ 144 h 249"/>
                <a:gd name="T18" fmla="*/ 79 w 1249"/>
                <a:gd name="T19" fmla="*/ 144 h 249"/>
                <a:gd name="T20" fmla="*/ 118 w 1249"/>
                <a:gd name="T21" fmla="*/ 157 h 249"/>
                <a:gd name="T22" fmla="*/ 158 w 1249"/>
                <a:gd name="T23" fmla="*/ 171 h 249"/>
                <a:gd name="T24" fmla="*/ 197 w 1249"/>
                <a:gd name="T25" fmla="*/ 184 h 249"/>
                <a:gd name="T26" fmla="*/ 237 w 1249"/>
                <a:gd name="T27" fmla="*/ 197 h 249"/>
                <a:gd name="T28" fmla="*/ 263 w 1249"/>
                <a:gd name="T29" fmla="*/ 223 h 249"/>
                <a:gd name="T30" fmla="*/ 408 w 1249"/>
                <a:gd name="T31" fmla="*/ 236 h 249"/>
                <a:gd name="T32" fmla="*/ 723 w 1249"/>
                <a:gd name="T33" fmla="*/ 249 h 249"/>
                <a:gd name="T34" fmla="*/ 763 w 1249"/>
                <a:gd name="T35" fmla="*/ 236 h 249"/>
                <a:gd name="T36" fmla="*/ 815 w 1249"/>
                <a:gd name="T37" fmla="*/ 223 h 249"/>
                <a:gd name="T38" fmla="*/ 1039 w 1249"/>
                <a:gd name="T39" fmla="*/ 223 h 249"/>
                <a:gd name="T40" fmla="*/ 1078 w 1249"/>
                <a:gd name="T41" fmla="*/ 236 h 249"/>
                <a:gd name="T42" fmla="*/ 1131 w 1249"/>
                <a:gd name="T43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9" h="249">
                  <a:moveTo>
                    <a:pt x="1131" y="249"/>
                  </a:moveTo>
                  <a:lnTo>
                    <a:pt x="1249" y="249"/>
                  </a:lnTo>
                  <a:lnTo>
                    <a:pt x="1249" y="197"/>
                  </a:lnTo>
                  <a:lnTo>
                    <a:pt x="1209" y="171"/>
                  </a:lnTo>
                  <a:lnTo>
                    <a:pt x="1209" y="92"/>
                  </a:lnTo>
                  <a:lnTo>
                    <a:pt x="1144" y="92"/>
                  </a:lnTo>
                  <a:lnTo>
                    <a:pt x="276" y="39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79" y="144"/>
                  </a:lnTo>
                  <a:lnTo>
                    <a:pt x="118" y="157"/>
                  </a:lnTo>
                  <a:lnTo>
                    <a:pt x="158" y="171"/>
                  </a:lnTo>
                  <a:lnTo>
                    <a:pt x="197" y="184"/>
                  </a:lnTo>
                  <a:lnTo>
                    <a:pt x="237" y="197"/>
                  </a:lnTo>
                  <a:lnTo>
                    <a:pt x="263" y="223"/>
                  </a:lnTo>
                  <a:lnTo>
                    <a:pt x="408" y="236"/>
                  </a:lnTo>
                  <a:lnTo>
                    <a:pt x="723" y="249"/>
                  </a:lnTo>
                  <a:lnTo>
                    <a:pt x="763" y="236"/>
                  </a:lnTo>
                  <a:lnTo>
                    <a:pt x="815" y="223"/>
                  </a:lnTo>
                  <a:lnTo>
                    <a:pt x="1039" y="223"/>
                  </a:lnTo>
                  <a:lnTo>
                    <a:pt x="1078" y="236"/>
                  </a:lnTo>
                  <a:lnTo>
                    <a:pt x="1131" y="2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Freeform 25"/>
            <p:cNvSpPr>
              <a:spLocks/>
            </p:cNvSpPr>
            <p:nvPr/>
          </p:nvSpPr>
          <p:spPr bwMode="auto">
            <a:xfrm>
              <a:off x="2073" y="2086"/>
              <a:ext cx="2826" cy="947"/>
            </a:xfrm>
            <a:custGeom>
              <a:avLst/>
              <a:gdLst>
                <a:gd name="T0" fmla="*/ 2800 w 2826"/>
                <a:gd name="T1" fmla="*/ 382 h 947"/>
                <a:gd name="T2" fmla="*/ 2813 w 2826"/>
                <a:gd name="T3" fmla="*/ 461 h 947"/>
                <a:gd name="T4" fmla="*/ 2826 w 2826"/>
                <a:gd name="T5" fmla="*/ 684 h 947"/>
                <a:gd name="T6" fmla="*/ 2511 w 2826"/>
                <a:gd name="T7" fmla="*/ 618 h 947"/>
                <a:gd name="T8" fmla="*/ 2248 w 2826"/>
                <a:gd name="T9" fmla="*/ 566 h 947"/>
                <a:gd name="T10" fmla="*/ 2195 w 2826"/>
                <a:gd name="T11" fmla="*/ 592 h 947"/>
                <a:gd name="T12" fmla="*/ 2169 w 2826"/>
                <a:gd name="T13" fmla="*/ 632 h 947"/>
                <a:gd name="T14" fmla="*/ 2143 w 2826"/>
                <a:gd name="T15" fmla="*/ 684 h 947"/>
                <a:gd name="T16" fmla="*/ 2130 w 2826"/>
                <a:gd name="T17" fmla="*/ 776 h 947"/>
                <a:gd name="T18" fmla="*/ 2103 w 2826"/>
                <a:gd name="T19" fmla="*/ 855 h 947"/>
                <a:gd name="T20" fmla="*/ 2025 w 2826"/>
                <a:gd name="T21" fmla="*/ 947 h 947"/>
                <a:gd name="T22" fmla="*/ 2064 w 2826"/>
                <a:gd name="T23" fmla="*/ 881 h 947"/>
                <a:gd name="T24" fmla="*/ 2090 w 2826"/>
                <a:gd name="T25" fmla="*/ 802 h 947"/>
                <a:gd name="T26" fmla="*/ 2103 w 2826"/>
                <a:gd name="T27" fmla="*/ 710 h 947"/>
                <a:gd name="T28" fmla="*/ 868 w 2826"/>
                <a:gd name="T29" fmla="*/ 737 h 947"/>
                <a:gd name="T30" fmla="*/ 842 w 2826"/>
                <a:gd name="T31" fmla="*/ 684 h 947"/>
                <a:gd name="T32" fmla="*/ 815 w 2826"/>
                <a:gd name="T33" fmla="*/ 632 h 947"/>
                <a:gd name="T34" fmla="*/ 460 w 2826"/>
                <a:gd name="T35" fmla="*/ 618 h 947"/>
                <a:gd name="T36" fmla="*/ 408 w 2826"/>
                <a:gd name="T37" fmla="*/ 645 h 947"/>
                <a:gd name="T38" fmla="*/ 368 w 2826"/>
                <a:gd name="T39" fmla="*/ 697 h 947"/>
                <a:gd name="T40" fmla="*/ 342 w 2826"/>
                <a:gd name="T41" fmla="*/ 763 h 947"/>
                <a:gd name="T42" fmla="*/ 13 w 2826"/>
                <a:gd name="T43" fmla="*/ 816 h 947"/>
                <a:gd name="T44" fmla="*/ 0 w 2826"/>
                <a:gd name="T45" fmla="*/ 750 h 947"/>
                <a:gd name="T46" fmla="*/ 171 w 2826"/>
                <a:gd name="T47" fmla="*/ 724 h 947"/>
                <a:gd name="T48" fmla="*/ 197 w 2826"/>
                <a:gd name="T49" fmla="*/ 671 h 947"/>
                <a:gd name="T50" fmla="*/ 0 w 2826"/>
                <a:gd name="T51" fmla="*/ 566 h 947"/>
                <a:gd name="T52" fmla="*/ 40 w 2826"/>
                <a:gd name="T53" fmla="*/ 500 h 947"/>
                <a:gd name="T54" fmla="*/ 92 w 2826"/>
                <a:gd name="T55" fmla="*/ 487 h 947"/>
                <a:gd name="T56" fmla="*/ 526 w 2826"/>
                <a:gd name="T57" fmla="*/ 421 h 947"/>
                <a:gd name="T58" fmla="*/ 907 w 2826"/>
                <a:gd name="T59" fmla="*/ 395 h 947"/>
                <a:gd name="T60" fmla="*/ 1275 w 2826"/>
                <a:gd name="T61" fmla="*/ 382 h 947"/>
                <a:gd name="T62" fmla="*/ 1341 w 2826"/>
                <a:gd name="T63" fmla="*/ 342 h 947"/>
                <a:gd name="T64" fmla="*/ 2117 w 2826"/>
                <a:gd name="T65" fmla="*/ 316 h 947"/>
                <a:gd name="T66" fmla="*/ 1906 w 2826"/>
                <a:gd name="T67" fmla="*/ 27 h 947"/>
                <a:gd name="T68" fmla="*/ 1236 w 2826"/>
                <a:gd name="T69" fmla="*/ 0 h 947"/>
                <a:gd name="T70" fmla="*/ 2169 w 2826"/>
                <a:gd name="T71" fmla="*/ 342 h 947"/>
                <a:gd name="T72" fmla="*/ 2393 w 2826"/>
                <a:gd name="T73" fmla="*/ 329 h 947"/>
                <a:gd name="T74" fmla="*/ 2406 w 2826"/>
                <a:gd name="T75" fmla="*/ 303 h 947"/>
                <a:gd name="T76" fmla="*/ 2787 w 2826"/>
                <a:gd name="T77" fmla="*/ 355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26" h="947">
                  <a:moveTo>
                    <a:pt x="2787" y="355"/>
                  </a:moveTo>
                  <a:lnTo>
                    <a:pt x="2800" y="382"/>
                  </a:lnTo>
                  <a:lnTo>
                    <a:pt x="2813" y="421"/>
                  </a:lnTo>
                  <a:lnTo>
                    <a:pt x="2813" y="461"/>
                  </a:lnTo>
                  <a:lnTo>
                    <a:pt x="2826" y="513"/>
                  </a:lnTo>
                  <a:lnTo>
                    <a:pt x="2826" y="684"/>
                  </a:lnTo>
                  <a:lnTo>
                    <a:pt x="2511" y="697"/>
                  </a:lnTo>
                  <a:lnTo>
                    <a:pt x="2511" y="618"/>
                  </a:lnTo>
                  <a:lnTo>
                    <a:pt x="2458" y="566"/>
                  </a:lnTo>
                  <a:lnTo>
                    <a:pt x="2248" y="566"/>
                  </a:lnTo>
                  <a:lnTo>
                    <a:pt x="2222" y="579"/>
                  </a:lnTo>
                  <a:lnTo>
                    <a:pt x="2195" y="592"/>
                  </a:lnTo>
                  <a:lnTo>
                    <a:pt x="2182" y="618"/>
                  </a:lnTo>
                  <a:lnTo>
                    <a:pt x="2169" y="632"/>
                  </a:lnTo>
                  <a:lnTo>
                    <a:pt x="2156" y="658"/>
                  </a:lnTo>
                  <a:lnTo>
                    <a:pt x="2143" y="684"/>
                  </a:lnTo>
                  <a:lnTo>
                    <a:pt x="2143" y="737"/>
                  </a:lnTo>
                  <a:lnTo>
                    <a:pt x="2130" y="776"/>
                  </a:lnTo>
                  <a:lnTo>
                    <a:pt x="2117" y="816"/>
                  </a:lnTo>
                  <a:lnTo>
                    <a:pt x="2103" y="855"/>
                  </a:lnTo>
                  <a:lnTo>
                    <a:pt x="2077" y="895"/>
                  </a:lnTo>
                  <a:lnTo>
                    <a:pt x="2025" y="947"/>
                  </a:lnTo>
                  <a:lnTo>
                    <a:pt x="2051" y="921"/>
                  </a:lnTo>
                  <a:lnTo>
                    <a:pt x="2064" y="881"/>
                  </a:lnTo>
                  <a:lnTo>
                    <a:pt x="2090" y="842"/>
                  </a:lnTo>
                  <a:lnTo>
                    <a:pt x="2090" y="802"/>
                  </a:lnTo>
                  <a:lnTo>
                    <a:pt x="2103" y="763"/>
                  </a:lnTo>
                  <a:lnTo>
                    <a:pt x="2103" y="710"/>
                  </a:lnTo>
                  <a:lnTo>
                    <a:pt x="868" y="763"/>
                  </a:lnTo>
                  <a:lnTo>
                    <a:pt x="868" y="737"/>
                  </a:lnTo>
                  <a:lnTo>
                    <a:pt x="855" y="710"/>
                  </a:lnTo>
                  <a:lnTo>
                    <a:pt x="842" y="684"/>
                  </a:lnTo>
                  <a:lnTo>
                    <a:pt x="828" y="658"/>
                  </a:lnTo>
                  <a:lnTo>
                    <a:pt x="815" y="632"/>
                  </a:lnTo>
                  <a:lnTo>
                    <a:pt x="789" y="618"/>
                  </a:lnTo>
                  <a:lnTo>
                    <a:pt x="460" y="618"/>
                  </a:lnTo>
                  <a:lnTo>
                    <a:pt x="434" y="632"/>
                  </a:lnTo>
                  <a:lnTo>
                    <a:pt x="408" y="645"/>
                  </a:lnTo>
                  <a:lnTo>
                    <a:pt x="395" y="671"/>
                  </a:lnTo>
                  <a:lnTo>
                    <a:pt x="368" y="697"/>
                  </a:lnTo>
                  <a:lnTo>
                    <a:pt x="355" y="724"/>
                  </a:lnTo>
                  <a:lnTo>
                    <a:pt x="342" y="763"/>
                  </a:lnTo>
                  <a:lnTo>
                    <a:pt x="329" y="802"/>
                  </a:lnTo>
                  <a:lnTo>
                    <a:pt x="13" y="816"/>
                  </a:lnTo>
                  <a:lnTo>
                    <a:pt x="0" y="816"/>
                  </a:lnTo>
                  <a:lnTo>
                    <a:pt x="0" y="750"/>
                  </a:lnTo>
                  <a:lnTo>
                    <a:pt x="158" y="750"/>
                  </a:lnTo>
                  <a:lnTo>
                    <a:pt x="171" y="724"/>
                  </a:lnTo>
                  <a:lnTo>
                    <a:pt x="184" y="697"/>
                  </a:lnTo>
                  <a:lnTo>
                    <a:pt x="197" y="671"/>
                  </a:lnTo>
                  <a:lnTo>
                    <a:pt x="197" y="566"/>
                  </a:lnTo>
                  <a:lnTo>
                    <a:pt x="0" y="566"/>
                  </a:lnTo>
                  <a:lnTo>
                    <a:pt x="0" y="539"/>
                  </a:lnTo>
                  <a:lnTo>
                    <a:pt x="40" y="500"/>
                  </a:lnTo>
                  <a:lnTo>
                    <a:pt x="66" y="487"/>
                  </a:lnTo>
                  <a:lnTo>
                    <a:pt x="92" y="487"/>
                  </a:lnTo>
                  <a:lnTo>
                    <a:pt x="329" y="447"/>
                  </a:lnTo>
                  <a:lnTo>
                    <a:pt x="526" y="421"/>
                  </a:lnTo>
                  <a:lnTo>
                    <a:pt x="710" y="408"/>
                  </a:lnTo>
                  <a:lnTo>
                    <a:pt x="907" y="395"/>
                  </a:lnTo>
                  <a:lnTo>
                    <a:pt x="1091" y="382"/>
                  </a:lnTo>
                  <a:lnTo>
                    <a:pt x="1275" y="382"/>
                  </a:lnTo>
                  <a:lnTo>
                    <a:pt x="1288" y="395"/>
                  </a:lnTo>
                  <a:lnTo>
                    <a:pt x="1341" y="342"/>
                  </a:lnTo>
                  <a:lnTo>
                    <a:pt x="1459" y="342"/>
                  </a:lnTo>
                  <a:lnTo>
                    <a:pt x="2117" y="316"/>
                  </a:lnTo>
                  <a:lnTo>
                    <a:pt x="2077" y="263"/>
                  </a:lnTo>
                  <a:lnTo>
                    <a:pt x="1906" y="27"/>
                  </a:lnTo>
                  <a:lnTo>
                    <a:pt x="1223" y="27"/>
                  </a:lnTo>
                  <a:lnTo>
                    <a:pt x="1236" y="0"/>
                  </a:lnTo>
                  <a:lnTo>
                    <a:pt x="1919" y="0"/>
                  </a:lnTo>
                  <a:lnTo>
                    <a:pt x="2169" y="342"/>
                  </a:lnTo>
                  <a:lnTo>
                    <a:pt x="2393" y="342"/>
                  </a:lnTo>
                  <a:lnTo>
                    <a:pt x="2393" y="329"/>
                  </a:lnTo>
                  <a:lnTo>
                    <a:pt x="2406" y="316"/>
                  </a:lnTo>
                  <a:lnTo>
                    <a:pt x="2406" y="303"/>
                  </a:lnTo>
                  <a:lnTo>
                    <a:pt x="2774" y="316"/>
                  </a:lnTo>
                  <a:lnTo>
                    <a:pt x="2787" y="355"/>
                  </a:lnTo>
                  <a:close/>
                </a:path>
              </a:pathLst>
            </a:custGeom>
            <a:gradFill rotWithShape="0">
              <a:gsLst>
                <a:gs pos="0">
                  <a:srgbClr val="BF0000">
                    <a:gamma/>
                    <a:shade val="46275"/>
                    <a:invGamma/>
                  </a:srgbClr>
                </a:gs>
                <a:gs pos="100000">
                  <a:srgbClr val="BF00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Freeform 26"/>
            <p:cNvSpPr>
              <a:spLocks/>
            </p:cNvSpPr>
            <p:nvPr/>
          </p:nvSpPr>
          <p:spPr bwMode="auto">
            <a:xfrm>
              <a:off x="2073" y="2652"/>
              <a:ext cx="197" cy="184"/>
            </a:xfrm>
            <a:custGeom>
              <a:avLst/>
              <a:gdLst>
                <a:gd name="T0" fmla="*/ 184 w 197"/>
                <a:gd name="T1" fmla="*/ 0 h 184"/>
                <a:gd name="T2" fmla="*/ 0 w 197"/>
                <a:gd name="T3" fmla="*/ 0 h 184"/>
                <a:gd name="T4" fmla="*/ 0 w 197"/>
                <a:gd name="T5" fmla="*/ 184 h 184"/>
                <a:gd name="T6" fmla="*/ 158 w 197"/>
                <a:gd name="T7" fmla="*/ 184 h 184"/>
                <a:gd name="T8" fmla="*/ 171 w 197"/>
                <a:gd name="T9" fmla="*/ 158 h 184"/>
                <a:gd name="T10" fmla="*/ 184 w 197"/>
                <a:gd name="T11" fmla="*/ 131 h 184"/>
                <a:gd name="T12" fmla="*/ 197 w 197"/>
                <a:gd name="T13" fmla="*/ 105 h 184"/>
                <a:gd name="T14" fmla="*/ 197 w 197"/>
                <a:gd name="T15" fmla="*/ 0 h 184"/>
                <a:gd name="T16" fmla="*/ 184 w 197"/>
                <a:gd name="T1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7" h="184">
                  <a:moveTo>
                    <a:pt x="184" y="0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58" y="184"/>
                  </a:lnTo>
                  <a:lnTo>
                    <a:pt x="171" y="158"/>
                  </a:lnTo>
                  <a:lnTo>
                    <a:pt x="184" y="131"/>
                  </a:lnTo>
                  <a:lnTo>
                    <a:pt x="197" y="105"/>
                  </a:lnTo>
                  <a:lnTo>
                    <a:pt x="197" y="0"/>
                  </a:lnTo>
                  <a:lnTo>
                    <a:pt x="184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Freeform 27"/>
            <p:cNvSpPr>
              <a:spLocks/>
            </p:cNvSpPr>
            <p:nvPr/>
          </p:nvSpPr>
          <p:spPr bwMode="auto">
            <a:xfrm>
              <a:off x="3598" y="2481"/>
              <a:ext cx="118" cy="39"/>
            </a:xfrm>
            <a:custGeom>
              <a:avLst/>
              <a:gdLst>
                <a:gd name="T0" fmla="*/ 0 w 118"/>
                <a:gd name="T1" fmla="*/ 39 h 39"/>
                <a:gd name="T2" fmla="*/ 0 w 118"/>
                <a:gd name="T3" fmla="*/ 0 h 39"/>
                <a:gd name="T4" fmla="*/ 118 w 118"/>
                <a:gd name="T5" fmla="*/ 0 h 39"/>
                <a:gd name="T6" fmla="*/ 118 w 118"/>
                <a:gd name="T7" fmla="*/ 26 h 39"/>
                <a:gd name="T8" fmla="*/ 0 w 11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39">
                  <a:moveTo>
                    <a:pt x="0" y="39"/>
                  </a:moveTo>
                  <a:lnTo>
                    <a:pt x="0" y="0"/>
                  </a:lnTo>
                  <a:lnTo>
                    <a:pt x="118" y="0"/>
                  </a:lnTo>
                  <a:lnTo>
                    <a:pt x="118" y="2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2" name="Freeform 28"/>
            <p:cNvSpPr>
              <a:spLocks/>
            </p:cNvSpPr>
            <p:nvPr/>
          </p:nvSpPr>
          <p:spPr bwMode="auto">
            <a:xfrm>
              <a:off x="4111" y="2468"/>
              <a:ext cx="131" cy="39"/>
            </a:xfrm>
            <a:custGeom>
              <a:avLst/>
              <a:gdLst>
                <a:gd name="T0" fmla="*/ 13 w 131"/>
                <a:gd name="T1" fmla="*/ 39 h 39"/>
                <a:gd name="T2" fmla="*/ 0 w 131"/>
                <a:gd name="T3" fmla="*/ 0 h 39"/>
                <a:gd name="T4" fmla="*/ 118 w 131"/>
                <a:gd name="T5" fmla="*/ 0 h 39"/>
                <a:gd name="T6" fmla="*/ 131 w 131"/>
                <a:gd name="T7" fmla="*/ 26 h 39"/>
                <a:gd name="T8" fmla="*/ 13 w 131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39">
                  <a:moveTo>
                    <a:pt x="13" y="39"/>
                  </a:moveTo>
                  <a:lnTo>
                    <a:pt x="0" y="0"/>
                  </a:lnTo>
                  <a:lnTo>
                    <a:pt x="118" y="0"/>
                  </a:lnTo>
                  <a:lnTo>
                    <a:pt x="131" y="26"/>
                  </a:lnTo>
                  <a:lnTo>
                    <a:pt x="13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Freeform 29"/>
            <p:cNvSpPr>
              <a:spLocks/>
            </p:cNvSpPr>
            <p:nvPr/>
          </p:nvSpPr>
          <p:spPr bwMode="auto">
            <a:xfrm>
              <a:off x="2086" y="2888"/>
              <a:ext cx="316" cy="171"/>
            </a:xfrm>
            <a:custGeom>
              <a:avLst/>
              <a:gdLst>
                <a:gd name="T0" fmla="*/ 316 w 316"/>
                <a:gd name="T1" fmla="*/ 40 h 171"/>
                <a:gd name="T2" fmla="*/ 303 w 316"/>
                <a:gd name="T3" fmla="*/ 93 h 171"/>
                <a:gd name="T4" fmla="*/ 290 w 316"/>
                <a:gd name="T5" fmla="*/ 132 h 171"/>
                <a:gd name="T6" fmla="*/ 263 w 316"/>
                <a:gd name="T7" fmla="*/ 171 h 171"/>
                <a:gd name="T8" fmla="*/ 40 w 316"/>
                <a:gd name="T9" fmla="*/ 171 h 171"/>
                <a:gd name="T10" fmla="*/ 40 w 316"/>
                <a:gd name="T11" fmla="*/ 119 h 171"/>
                <a:gd name="T12" fmla="*/ 0 w 316"/>
                <a:gd name="T13" fmla="*/ 93 h 171"/>
                <a:gd name="T14" fmla="*/ 0 w 316"/>
                <a:gd name="T15" fmla="*/ 14 h 171"/>
                <a:gd name="T16" fmla="*/ 316 w 316"/>
                <a:gd name="T17" fmla="*/ 0 h 171"/>
                <a:gd name="T18" fmla="*/ 316 w 316"/>
                <a:gd name="T19" fmla="*/ 4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6" h="171">
                  <a:moveTo>
                    <a:pt x="316" y="40"/>
                  </a:moveTo>
                  <a:lnTo>
                    <a:pt x="303" y="93"/>
                  </a:lnTo>
                  <a:lnTo>
                    <a:pt x="290" y="132"/>
                  </a:lnTo>
                  <a:lnTo>
                    <a:pt x="263" y="171"/>
                  </a:lnTo>
                  <a:lnTo>
                    <a:pt x="40" y="171"/>
                  </a:lnTo>
                  <a:lnTo>
                    <a:pt x="40" y="119"/>
                  </a:lnTo>
                  <a:lnTo>
                    <a:pt x="0" y="93"/>
                  </a:lnTo>
                  <a:lnTo>
                    <a:pt x="0" y="14"/>
                  </a:lnTo>
                  <a:lnTo>
                    <a:pt x="316" y="0"/>
                  </a:lnTo>
                  <a:lnTo>
                    <a:pt x="316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Freeform 30"/>
            <p:cNvSpPr>
              <a:spLocks/>
            </p:cNvSpPr>
            <p:nvPr/>
          </p:nvSpPr>
          <p:spPr bwMode="auto">
            <a:xfrm>
              <a:off x="2941" y="2796"/>
              <a:ext cx="1235" cy="316"/>
            </a:xfrm>
            <a:custGeom>
              <a:avLst/>
              <a:gdLst>
                <a:gd name="T0" fmla="*/ 1157 w 1235"/>
                <a:gd name="T1" fmla="*/ 237 h 316"/>
                <a:gd name="T2" fmla="*/ 0 w 1235"/>
                <a:gd name="T3" fmla="*/ 316 h 316"/>
                <a:gd name="T4" fmla="*/ 0 w 1235"/>
                <a:gd name="T5" fmla="*/ 290 h 316"/>
                <a:gd name="T6" fmla="*/ 13 w 1235"/>
                <a:gd name="T7" fmla="*/ 237 h 316"/>
                <a:gd name="T8" fmla="*/ 13 w 1235"/>
                <a:gd name="T9" fmla="*/ 92 h 316"/>
                <a:gd name="T10" fmla="*/ 0 w 1235"/>
                <a:gd name="T11" fmla="*/ 53 h 316"/>
                <a:gd name="T12" fmla="*/ 1235 w 1235"/>
                <a:gd name="T13" fmla="*/ 0 h 316"/>
                <a:gd name="T14" fmla="*/ 1235 w 1235"/>
                <a:gd name="T15" fmla="*/ 53 h 316"/>
                <a:gd name="T16" fmla="*/ 1222 w 1235"/>
                <a:gd name="T17" fmla="*/ 92 h 316"/>
                <a:gd name="T18" fmla="*/ 1222 w 1235"/>
                <a:gd name="T19" fmla="*/ 132 h 316"/>
                <a:gd name="T20" fmla="*/ 1196 w 1235"/>
                <a:gd name="T21" fmla="*/ 171 h 316"/>
                <a:gd name="T22" fmla="*/ 1183 w 1235"/>
                <a:gd name="T23" fmla="*/ 211 h 316"/>
                <a:gd name="T24" fmla="*/ 1157 w 1235"/>
                <a:gd name="T25" fmla="*/ 23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5" h="316">
                  <a:moveTo>
                    <a:pt x="1157" y="237"/>
                  </a:moveTo>
                  <a:lnTo>
                    <a:pt x="0" y="316"/>
                  </a:lnTo>
                  <a:lnTo>
                    <a:pt x="0" y="290"/>
                  </a:lnTo>
                  <a:lnTo>
                    <a:pt x="13" y="237"/>
                  </a:lnTo>
                  <a:lnTo>
                    <a:pt x="13" y="92"/>
                  </a:lnTo>
                  <a:lnTo>
                    <a:pt x="0" y="53"/>
                  </a:lnTo>
                  <a:lnTo>
                    <a:pt x="1235" y="0"/>
                  </a:lnTo>
                  <a:lnTo>
                    <a:pt x="1235" y="53"/>
                  </a:lnTo>
                  <a:lnTo>
                    <a:pt x="1222" y="92"/>
                  </a:lnTo>
                  <a:lnTo>
                    <a:pt x="1222" y="132"/>
                  </a:lnTo>
                  <a:lnTo>
                    <a:pt x="1196" y="171"/>
                  </a:lnTo>
                  <a:lnTo>
                    <a:pt x="1183" y="211"/>
                  </a:lnTo>
                  <a:lnTo>
                    <a:pt x="1157" y="237"/>
                  </a:lnTo>
                  <a:close/>
                </a:path>
              </a:pathLst>
            </a:custGeom>
            <a:gradFill rotWithShape="0">
              <a:gsLst>
                <a:gs pos="0">
                  <a:srgbClr val="FF2400">
                    <a:gamma/>
                    <a:shade val="46275"/>
                    <a:invGamma/>
                  </a:srgbClr>
                </a:gs>
                <a:gs pos="100000">
                  <a:srgbClr val="FF24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Freeform 31"/>
            <p:cNvSpPr>
              <a:spLocks/>
            </p:cNvSpPr>
            <p:nvPr/>
          </p:nvSpPr>
          <p:spPr bwMode="auto">
            <a:xfrm>
              <a:off x="2928" y="3033"/>
              <a:ext cx="1170" cy="105"/>
            </a:xfrm>
            <a:custGeom>
              <a:avLst/>
              <a:gdLst>
                <a:gd name="T0" fmla="*/ 13 w 1170"/>
                <a:gd name="T1" fmla="*/ 79 h 105"/>
                <a:gd name="T2" fmla="*/ 13 w 1170"/>
                <a:gd name="T3" fmla="*/ 105 h 105"/>
                <a:gd name="T4" fmla="*/ 0 w 1170"/>
                <a:gd name="T5" fmla="*/ 105 h 105"/>
                <a:gd name="T6" fmla="*/ 1143 w 1170"/>
                <a:gd name="T7" fmla="*/ 26 h 105"/>
                <a:gd name="T8" fmla="*/ 1156 w 1170"/>
                <a:gd name="T9" fmla="*/ 26 h 105"/>
                <a:gd name="T10" fmla="*/ 1170 w 1170"/>
                <a:gd name="T11" fmla="*/ 0 h 105"/>
                <a:gd name="T12" fmla="*/ 13 w 1170"/>
                <a:gd name="T13" fmla="*/ 7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0" h="105">
                  <a:moveTo>
                    <a:pt x="13" y="79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1143" y="26"/>
                  </a:lnTo>
                  <a:lnTo>
                    <a:pt x="1156" y="26"/>
                  </a:lnTo>
                  <a:lnTo>
                    <a:pt x="1170" y="0"/>
                  </a:lnTo>
                  <a:lnTo>
                    <a:pt x="13" y="79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Freeform 32"/>
            <p:cNvSpPr>
              <a:spLocks/>
            </p:cNvSpPr>
            <p:nvPr/>
          </p:nvSpPr>
          <p:spPr bwMode="auto">
            <a:xfrm>
              <a:off x="4558" y="2770"/>
              <a:ext cx="341" cy="171"/>
            </a:xfrm>
            <a:custGeom>
              <a:avLst/>
              <a:gdLst>
                <a:gd name="T0" fmla="*/ 302 w 341"/>
                <a:gd name="T1" fmla="*/ 92 h 171"/>
                <a:gd name="T2" fmla="*/ 315 w 341"/>
                <a:gd name="T3" fmla="*/ 53 h 171"/>
                <a:gd name="T4" fmla="*/ 328 w 341"/>
                <a:gd name="T5" fmla="*/ 13 h 171"/>
                <a:gd name="T6" fmla="*/ 341 w 341"/>
                <a:gd name="T7" fmla="*/ 0 h 171"/>
                <a:gd name="T8" fmla="*/ 26 w 341"/>
                <a:gd name="T9" fmla="*/ 13 h 171"/>
                <a:gd name="T10" fmla="*/ 26 w 341"/>
                <a:gd name="T11" fmla="*/ 92 h 171"/>
                <a:gd name="T12" fmla="*/ 13 w 341"/>
                <a:gd name="T13" fmla="*/ 145 h 171"/>
                <a:gd name="T14" fmla="*/ 0 w 341"/>
                <a:gd name="T15" fmla="*/ 171 h 171"/>
                <a:gd name="T16" fmla="*/ 276 w 341"/>
                <a:gd name="T17" fmla="*/ 132 h 171"/>
                <a:gd name="T18" fmla="*/ 302 w 341"/>
                <a:gd name="T19" fmla="*/ 9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" h="171">
                  <a:moveTo>
                    <a:pt x="302" y="92"/>
                  </a:moveTo>
                  <a:lnTo>
                    <a:pt x="315" y="53"/>
                  </a:lnTo>
                  <a:lnTo>
                    <a:pt x="328" y="13"/>
                  </a:lnTo>
                  <a:lnTo>
                    <a:pt x="341" y="0"/>
                  </a:lnTo>
                  <a:lnTo>
                    <a:pt x="26" y="13"/>
                  </a:lnTo>
                  <a:lnTo>
                    <a:pt x="26" y="92"/>
                  </a:lnTo>
                  <a:lnTo>
                    <a:pt x="13" y="145"/>
                  </a:lnTo>
                  <a:lnTo>
                    <a:pt x="0" y="171"/>
                  </a:lnTo>
                  <a:lnTo>
                    <a:pt x="276" y="132"/>
                  </a:lnTo>
                  <a:lnTo>
                    <a:pt x="302" y="92"/>
                  </a:lnTo>
                  <a:close/>
                </a:path>
              </a:pathLst>
            </a:custGeom>
            <a:solidFill>
              <a:srgbClr val="FF24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Freeform 33"/>
            <p:cNvSpPr>
              <a:spLocks/>
            </p:cNvSpPr>
            <p:nvPr/>
          </p:nvSpPr>
          <p:spPr bwMode="auto">
            <a:xfrm>
              <a:off x="2297" y="2704"/>
              <a:ext cx="657" cy="697"/>
            </a:xfrm>
            <a:custGeom>
              <a:avLst/>
              <a:gdLst>
                <a:gd name="T0" fmla="*/ 644 w 657"/>
                <a:gd name="T1" fmla="*/ 434 h 697"/>
                <a:gd name="T2" fmla="*/ 657 w 657"/>
                <a:gd name="T3" fmla="*/ 329 h 697"/>
                <a:gd name="T4" fmla="*/ 644 w 657"/>
                <a:gd name="T5" fmla="*/ 145 h 697"/>
                <a:gd name="T6" fmla="*/ 631 w 657"/>
                <a:gd name="T7" fmla="*/ 92 h 697"/>
                <a:gd name="T8" fmla="*/ 604 w 657"/>
                <a:gd name="T9" fmla="*/ 40 h 697"/>
                <a:gd name="T10" fmla="*/ 565 w 657"/>
                <a:gd name="T11" fmla="*/ 0 h 697"/>
                <a:gd name="T12" fmla="*/ 210 w 657"/>
                <a:gd name="T13" fmla="*/ 14 h 697"/>
                <a:gd name="T14" fmla="*/ 171 w 657"/>
                <a:gd name="T15" fmla="*/ 53 h 697"/>
                <a:gd name="T16" fmla="*/ 131 w 657"/>
                <a:gd name="T17" fmla="*/ 106 h 697"/>
                <a:gd name="T18" fmla="*/ 105 w 657"/>
                <a:gd name="T19" fmla="*/ 184 h 697"/>
                <a:gd name="T20" fmla="*/ 92 w 657"/>
                <a:gd name="T21" fmla="*/ 277 h 697"/>
                <a:gd name="T22" fmla="*/ 52 w 657"/>
                <a:gd name="T23" fmla="*/ 355 h 697"/>
                <a:gd name="T24" fmla="*/ 0 w 657"/>
                <a:gd name="T25" fmla="*/ 474 h 697"/>
                <a:gd name="T26" fmla="*/ 26 w 657"/>
                <a:gd name="T27" fmla="*/ 526 h 697"/>
                <a:gd name="T28" fmla="*/ 52 w 657"/>
                <a:gd name="T29" fmla="*/ 592 h 697"/>
                <a:gd name="T30" fmla="*/ 131 w 657"/>
                <a:gd name="T31" fmla="*/ 658 h 697"/>
                <a:gd name="T32" fmla="*/ 328 w 657"/>
                <a:gd name="T33" fmla="*/ 632 h 697"/>
                <a:gd name="T34" fmla="*/ 407 w 657"/>
                <a:gd name="T35" fmla="*/ 645 h 697"/>
                <a:gd name="T36" fmla="*/ 447 w 657"/>
                <a:gd name="T37" fmla="*/ 605 h 697"/>
                <a:gd name="T38" fmla="*/ 486 w 657"/>
                <a:gd name="T39" fmla="*/ 553 h 697"/>
                <a:gd name="T40" fmla="*/ 526 w 657"/>
                <a:gd name="T41" fmla="*/ 474 h 697"/>
                <a:gd name="T42" fmla="*/ 512 w 657"/>
                <a:gd name="T43" fmla="*/ 250 h 697"/>
                <a:gd name="T44" fmla="*/ 486 w 657"/>
                <a:gd name="T45" fmla="*/ 171 h 697"/>
                <a:gd name="T46" fmla="*/ 342 w 657"/>
                <a:gd name="T47" fmla="*/ 106 h 697"/>
                <a:gd name="T48" fmla="*/ 289 w 657"/>
                <a:gd name="T49" fmla="*/ 132 h 697"/>
                <a:gd name="T50" fmla="*/ 250 w 657"/>
                <a:gd name="T51" fmla="*/ 184 h 697"/>
                <a:gd name="T52" fmla="*/ 223 w 657"/>
                <a:gd name="T53" fmla="*/ 263 h 697"/>
                <a:gd name="T54" fmla="*/ 210 w 657"/>
                <a:gd name="T55" fmla="*/ 461 h 697"/>
                <a:gd name="T56" fmla="*/ 236 w 657"/>
                <a:gd name="T57" fmla="*/ 540 h 697"/>
                <a:gd name="T58" fmla="*/ 276 w 657"/>
                <a:gd name="T59" fmla="*/ 605 h 697"/>
                <a:gd name="T60" fmla="*/ 328 w 657"/>
                <a:gd name="T61" fmla="*/ 632 h 697"/>
                <a:gd name="T62" fmla="*/ 368 w 657"/>
                <a:gd name="T63" fmla="*/ 697 h 697"/>
                <a:gd name="T64" fmla="*/ 420 w 657"/>
                <a:gd name="T65" fmla="*/ 684 h 697"/>
                <a:gd name="T66" fmla="*/ 460 w 657"/>
                <a:gd name="T67" fmla="*/ 645 h 697"/>
                <a:gd name="T68" fmla="*/ 499 w 657"/>
                <a:gd name="T69" fmla="*/ 592 h 697"/>
                <a:gd name="T70" fmla="*/ 539 w 657"/>
                <a:gd name="T71" fmla="*/ 526 h 697"/>
                <a:gd name="T72" fmla="*/ 552 w 657"/>
                <a:gd name="T73" fmla="*/ 434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7" h="697">
                  <a:moveTo>
                    <a:pt x="631" y="434"/>
                  </a:moveTo>
                  <a:lnTo>
                    <a:pt x="644" y="434"/>
                  </a:lnTo>
                  <a:lnTo>
                    <a:pt x="644" y="382"/>
                  </a:lnTo>
                  <a:lnTo>
                    <a:pt x="657" y="329"/>
                  </a:lnTo>
                  <a:lnTo>
                    <a:pt x="657" y="184"/>
                  </a:lnTo>
                  <a:lnTo>
                    <a:pt x="644" y="145"/>
                  </a:lnTo>
                  <a:lnTo>
                    <a:pt x="644" y="119"/>
                  </a:lnTo>
                  <a:lnTo>
                    <a:pt x="631" y="92"/>
                  </a:lnTo>
                  <a:lnTo>
                    <a:pt x="618" y="66"/>
                  </a:lnTo>
                  <a:lnTo>
                    <a:pt x="604" y="40"/>
                  </a:lnTo>
                  <a:lnTo>
                    <a:pt x="591" y="14"/>
                  </a:lnTo>
                  <a:lnTo>
                    <a:pt x="565" y="0"/>
                  </a:lnTo>
                  <a:lnTo>
                    <a:pt x="236" y="0"/>
                  </a:lnTo>
                  <a:lnTo>
                    <a:pt x="210" y="14"/>
                  </a:lnTo>
                  <a:lnTo>
                    <a:pt x="184" y="27"/>
                  </a:lnTo>
                  <a:lnTo>
                    <a:pt x="171" y="53"/>
                  </a:lnTo>
                  <a:lnTo>
                    <a:pt x="144" y="79"/>
                  </a:lnTo>
                  <a:lnTo>
                    <a:pt x="131" y="106"/>
                  </a:lnTo>
                  <a:lnTo>
                    <a:pt x="118" y="145"/>
                  </a:lnTo>
                  <a:lnTo>
                    <a:pt x="105" y="184"/>
                  </a:lnTo>
                  <a:lnTo>
                    <a:pt x="105" y="224"/>
                  </a:lnTo>
                  <a:lnTo>
                    <a:pt x="92" y="277"/>
                  </a:lnTo>
                  <a:lnTo>
                    <a:pt x="79" y="316"/>
                  </a:lnTo>
                  <a:lnTo>
                    <a:pt x="52" y="355"/>
                  </a:lnTo>
                  <a:lnTo>
                    <a:pt x="0" y="408"/>
                  </a:lnTo>
                  <a:lnTo>
                    <a:pt x="0" y="474"/>
                  </a:lnTo>
                  <a:lnTo>
                    <a:pt x="13" y="487"/>
                  </a:lnTo>
                  <a:lnTo>
                    <a:pt x="26" y="526"/>
                  </a:lnTo>
                  <a:lnTo>
                    <a:pt x="39" y="553"/>
                  </a:lnTo>
                  <a:lnTo>
                    <a:pt x="52" y="592"/>
                  </a:lnTo>
                  <a:lnTo>
                    <a:pt x="105" y="645"/>
                  </a:lnTo>
                  <a:lnTo>
                    <a:pt x="131" y="658"/>
                  </a:lnTo>
                  <a:lnTo>
                    <a:pt x="315" y="697"/>
                  </a:lnTo>
                  <a:lnTo>
                    <a:pt x="328" y="632"/>
                  </a:lnTo>
                  <a:lnTo>
                    <a:pt x="355" y="645"/>
                  </a:lnTo>
                  <a:lnTo>
                    <a:pt x="407" y="645"/>
                  </a:lnTo>
                  <a:lnTo>
                    <a:pt x="434" y="632"/>
                  </a:lnTo>
                  <a:lnTo>
                    <a:pt x="447" y="605"/>
                  </a:lnTo>
                  <a:lnTo>
                    <a:pt x="473" y="579"/>
                  </a:lnTo>
                  <a:lnTo>
                    <a:pt x="486" y="553"/>
                  </a:lnTo>
                  <a:lnTo>
                    <a:pt x="512" y="513"/>
                  </a:lnTo>
                  <a:lnTo>
                    <a:pt x="526" y="474"/>
                  </a:lnTo>
                  <a:lnTo>
                    <a:pt x="526" y="290"/>
                  </a:lnTo>
                  <a:lnTo>
                    <a:pt x="512" y="250"/>
                  </a:lnTo>
                  <a:lnTo>
                    <a:pt x="499" y="211"/>
                  </a:lnTo>
                  <a:lnTo>
                    <a:pt x="486" y="171"/>
                  </a:lnTo>
                  <a:lnTo>
                    <a:pt x="420" y="106"/>
                  </a:lnTo>
                  <a:lnTo>
                    <a:pt x="342" y="106"/>
                  </a:lnTo>
                  <a:lnTo>
                    <a:pt x="315" y="119"/>
                  </a:lnTo>
                  <a:lnTo>
                    <a:pt x="289" y="132"/>
                  </a:lnTo>
                  <a:lnTo>
                    <a:pt x="263" y="158"/>
                  </a:lnTo>
                  <a:lnTo>
                    <a:pt x="250" y="184"/>
                  </a:lnTo>
                  <a:lnTo>
                    <a:pt x="236" y="211"/>
                  </a:lnTo>
                  <a:lnTo>
                    <a:pt x="223" y="263"/>
                  </a:lnTo>
                  <a:lnTo>
                    <a:pt x="210" y="303"/>
                  </a:lnTo>
                  <a:lnTo>
                    <a:pt x="210" y="461"/>
                  </a:lnTo>
                  <a:lnTo>
                    <a:pt x="223" y="513"/>
                  </a:lnTo>
                  <a:lnTo>
                    <a:pt x="236" y="540"/>
                  </a:lnTo>
                  <a:lnTo>
                    <a:pt x="263" y="579"/>
                  </a:lnTo>
                  <a:lnTo>
                    <a:pt x="276" y="605"/>
                  </a:lnTo>
                  <a:lnTo>
                    <a:pt x="302" y="618"/>
                  </a:lnTo>
                  <a:lnTo>
                    <a:pt x="328" y="632"/>
                  </a:lnTo>
                  <a:lnTo>
                    <a:pt x="315" y="697"/>
                  </a:lnTo>
                  <a:lnTo>
                    <a:pt x="368" y="697"/>
                  </a:lnTo>
                  <a:lnTo>
                    <a:pt x="394" y="684"/>
                  </a:lnTo>
                  <a:lnTo>
                    <a:pt x="420" y="684"/>
                  </a:lnTo>
                  <a:lnTo>
                    <a:pt x="447" y="671"/>
                  </a:lnTo>
                  <a:lnTo>
                    <a:pt x="460" y="645"/>
                  </a:lnTo>
                  <a:lnTo>
                    <a:pt x="473" y="632"/>
                  </a:lnTo>
                  <a:lnTo>
                    <a:pt x="499" y="592"/>
                  </a:lnTo>
                  <a:lnTo>
                    <a:pt x="512" y="566"/>
                  </a:lnTo>
                  <a:lnTo>
                    <a:pt x="539" y="526"/>
                  </a:lnTo>
                  <a:lnTo>
                    <a:pt x="539" y="487"/>
                  </a:lnTo>
                  <a:lnTo>
                    <a:pt x="552" y="434"/>
                  </a:lnTo>
                  <a:lnTo>
                    <a:pt x="631" y="4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Freeform 34"/>
            <p:cNvSpPr>
              <a:spLocks/>
            </p:cNvSpPr>
            <p:nvPr/>
          </p:nvSpPr>
          <p:spPr bwMode="auto">
            <a:xfrm>
              <a:off x="2507" y="2810"/>
              <a:ext cx="316" cy="539"/>
            </a:xfrm>
            <a:custGeom>
              <a:avLst/>
              <a:gdLst>
                <a:gd name="T0" fmla="*/ 316 w 316"/>
                <a:gd name="T1" fmla="*/ 223 h 539"/>
                <a:gd name="T2" fmla="*/ 316 w 316"/>
                <a:gd name="T3" fmla="*/ 184 h 539"/>
                <a:gd name="T4" fmla="*/ 302 w 316"/>
                <a:gd name="T5" fmla="*/ 144 h 539"/>
                <a:gd name="T6" fmla="*/ 289 w 316"/>
                <a:gd name="T7" fmla="*/ 105 h 539"/>
                <a:gd name="T8" fmla="*/ 276 w 316"/>
                <a:gd name="T9" fmla="*/ 65 h 539"/>
                <a:gd name="T10" fmla="*/ 210 w 316"/>
                <a:gd name="T11" fmla="*/ 0 h 539"/>
                <a:gd name="T12" fmla="*/ 132 w 316"/>
                <a:gd name="T13" fmla="*/ 0 h 539"/>
                <a:gd name="T14" fmla="*/ 105 w 316"/>
                <a:gd name="T15" fmla="*/ 13 h 539"/>
                <a:gd name="T16" fmla="*/ 79 w 316"/>
                <a:gd name="T17" fmla="*/ 26 h 539"/>
                <a:gd name="T18" fmla="*/ 53 w 316"/>
                <a:gd name="T19" fmla="*/ 52 h 539"/>
                <a:gd name="T20" fmla="*/ 40 w 316"/>
                <a:gd name="T21" fmla="*/ 78 h 539"/>
                <a:gd name="T22" fmla="*/ 26 w 316"/>
                <a:gd name="T23" fmla="*/ 105 h 539"/>
                <a:gd name="T24" fmla="*/ 13 w 316"/>
                <a:gd name="T25" fmla="*/ 157 h 539"/>
                <a:gd name="T26" fmla="*/ 0 w 316"/>
                <a:gd name="T27" fmla="*/ 197 h 539"/>
                <a:gd name="T28" fmla="*/ 0 w 316"/>
                <a:gd name="T29" fmla="*/ 355 h 539"/>
                <a:gd name="T30" fmla="*/ 13 w 316"/>
                <a:gd name="T31" fmla="*/ 407 h 539"/>
                <a:gd name="T32" fmla="*/ 26 w 316"/>
                <a:gd name="T33" fmla="*/ 434 h 539"/>
                <a:gd name="T34" fmla="*/ 53 w 316"/>
                <a:gd name="T35" fmla="*/ 473 h 539"/>
                <a:gd name="T36" fmla="*/ 66 w 316"/>
                <a:gd name="T37" fmla="*/ 499 h 539"/>
                <a:gd name="T38" fmla="*/ 92 w 316"/>
                <a:gd name="T39" fmla="*/ 512 h 539"/>
                <a:gd name="T40" fmla="*/ 118 w 316"/>
                <a:gd name="T41" fmla="*/ 526 h 539"/>
                <a:gd name="T42" fmla="*/ 145 w 316"/>
                <a:gd name="T43" fmla="*/ 539 h 539"/>
                <a:gd name="T44" fmla="*/ 197 w 316"/>
                <a:gd name="T45" fmla="*/ 539 h 539"/>
                <a:gd name="T46" fmla="*/ 224 w 316"/>
                <a:gd name="T47" fmla="*/ 526 h 539"/>
                <a:gd name="T48" fmla="*/ 237 w 316"/>
                <a:gd name="T49" fmla="*/ 499 h 539"/>
                <a:gd name="T50" fmla="*/ 263 w 316"/>
                <a:gd name="T51" fmla="*/ 473 h 539"/>
                <a:gd name="T52" fmla="*/ 276 w 316"/>
                <a:gd name="T53" fmla="*/ 447 h 539"/>
                <a:gd name="T54" fmla="*/ 302 w 316"/>
                <a:gd name="T55" fmla="*/ 407 h 539"/>
                <a:gd name="T56" fmla="*/ 316 w 316"/>
                <a:gd name="T57" fmla="*/ 368 h 539"/>
                <a:gd name="T58" fmla="*/ 316 w 316"/>
                <a:gd name="T59" fmla="*/ 223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6" h="539">
                  <a:moveTo>
                    <a:pt x="316" y="223"/>
                  </a:moveTo>
                  <a:lnTo>
                    <a:pt x="316" y="184"/>
                  </a:lnTo>
                  <a:lnTo>
                    <a:pt x="302" y="144"/>
                  </a:lnTo>
                  <a:lnTo>
                    <a:pt x="289" y="105"/>
                  </a:lnTo>
                  <a:lnTo>
                    <a:pt x="276" y="65"/>
                  </a:lnTo>
                  <a:lnTo>
                    <a:pt x="210" y="0"/>
                  </a:lnTo>
                  <a:lnTo>
                    <a:pt x="132" y="0"/>
                  </a:lnTo>
                  <a:lnTo>
                    <a:pt x="105" y="13"/>
                  </a:lnTo>
                  <a:lnTo>
                    <a:pt x="79" y="26"/>
                  </a:lnTo>
                  <a:lnTo>
                    <a:pt x="53" y="52"/>
                  </a:lnTo>
                  <a:lnTo>
                    <a:pt x="40" y="78"/>
                  </a:lnTo>
                  <a:lnTo>
                    <a:pt x="26" y="105"/>
                  </a:lnTo>
                  <a:lnTo>
                    <a:pt x="13" y="157"/>
                  </a:lnTo>
                  <a:lnTo>
                    <a:pt x="0" y="197"/>
                  </a:lnTo>
                  <a:lnTo>
                    <a:pt x="0" y="355"/>
                  </a:lnTo>
                  <a:lnTo>
                    <a:pt x="13" y="407"/>
                  </a:lnTo>
                  <a:lnTo>
                    <a:pt x="26" y="434"/>
                  </a:lnTo>
                  <a:lnTo>
                    <a:pt x="53" y="473"/>
                  </a:lnTo>
                  <a:lnTo>
                    <a:pt x="66" y="499"/>
                  </a:lnTo>
                  <a:lnTo>
                    <a:pt x="92" y="512"/>
                  </a:lnTo>
                  <a:lnTo>
                    <a:pt x="118" y="526"/>
                  </a:lnTo>
                  <a:lnTo>
                    <a:pt x="145" y="539"/>
                  </a:lnTo>
                  <a:lnTo>
                    <a:pt x="197" y="539"/>
                  </a:lnTo>
                  <a:lnTo>
                    <a:pt x="224" y="526"/>
                  </a:lnTo>
                  <a:lnTo>
                    <a:pt x="237" y="499"/>
                  </a:lnTo>
                  <a:lnTo>
                    <a:pt x="263" y="473"/>
                  </a:lnTo>
                  <a:lnTo>
                    <a:pt x="276" y="447"/>
                  </a:lnTo>
                  <a:lnTo>
                    <a:pt x="302" y="407"/>
                  </a:lnTo>
                  <a:lnTo>
                    <a:pt x="316" y="368"/>
                  </a:lnTo>
                  <a:lnTo>
                    <a:pt x="316" y="2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Freeform 35"/>
            <p:cNvSpPr>
              <a:spLocks/>
            </p:cNvSpPr>
            <p:nvPr/>
          </p:nvSpPr>
          <p:spPr bwMode="auto">
            <a:xfrm>
              <a:off x="2520" y="2836"/>
              <a:ext cx="289" cy="486"/>
            </a:xfrm>
            <a:custGeom>
              <a:avLst/>
              <a:gdLst>
                <a:gd name="T0" fmla="*/ 289 w 289"/>
                <a:gd name="T1" fmla="*/ 210 h 486"/>
                <a:gd name="T2" fmla="*/ 289 w 289"/>
                <a:gd name="T3" fmla="*/ 184 h 486"/>
                <a:gd name="T4" fmla="*/ 276 w 289"/>
                <a:gd name="T5" fmla="*/ 158 h 486"/>
                <a:gd name="T6" fmla="*/ 276 w 289"/>
                <a:gd name="T7" fmla="*/ 131 h 486"/>
                <a:gd name="T8" fmla="*/ 263 w 289"/>
                <a:gd name="T9" fmla="*/ 105 h 486"/>
                <a:gd name="T10" fmla="*/ 250 w 289"/>
                <a:gd name="T11" fmla="*/ 92 h 486"/>
                <a:gd name="T12" fmla="*/ 250 w 289"/>
                <a:gd name="T13" fmla="*/ 66 h 486"/>
                <a:gd name="T14" fmla="*/ 224 w 289"/>
                <a:gd name="T15" fmla="*/ 39 h 486"/>
                <a:gd name="T16" fmla="*/ 197 w 289"/>
                <a:gd name="T17" fmla="*/ 26 h 486"/>
                <a:gd name="T18" fmla="*/ 171 w 289"/>
                <a:gd name="T19" fmla="*/ 0 h 486"/>
                <a:gd name="T20" fmla="*/ 119 w 289"/>
                <a:gd name="T21" fmla="*/ 0 h 486"/>
                <a:gd name="T22" fmla="*/ 105 w 289"/>
                <a:gd name="T23" fmla="*/ 13 h 486"/>
                <a:gd name="T24" fmla="*/ 92 w 289"/>
                <a:gd name="T25" fmla="*/ 13 h 486"/>
                <a:gd name="T26" fmla="*/ 40 w 289"/>
                <a:gd name="T27" fmla="*/ 66 h 486"/>
                <a:gd name="T28" fmla="*/ 40 w 289"/>
                <a:gd name="T29" fmla="*/ 79 h 486"/>
                <a:gd name="T30" fmla="*/ 27 w 289"/>
                <a:gd name="T31" fmla="*/ 105 h 486"/>
                <a:gd name="T32" fmla="*/ 13 w 289"/>
                <a:gd name="T33" fmla="*/ 131 h 486"/>
                <a:gd name="T34" fmla="*/ 13 w 289"/>
                <a:gd name="T35" fmla="*/ 158 h 486"/>
                <a:gd name="T36" fmla="*/ 0 w 289"/>
                <a:gd name="T37" fmla="*/ 184 h 486"/>
                <a:gd name="T38" fmla="*/ 0 w 289"/>
                <a:gd name="T39" fmla="*/ 289 h 486"/>
                <a:gd name="T40" fmla="*/ 13 w 289"/>
                <a:gd name="T41" fmla="*/ 329 h 486"/>
                <a:gd name="T42" fmla="*/ 13 w 289"/>
                <a:gd name="T43" fmla="*/ 342 h 486"/>
                <a:gd name="T44" fmla="*/ 27 w 289"/>
                <a:gd name="T45" fmla="*/ 368 h 486"/>
                <a:gd name="T46" fmla="*/ 27 w 289"/>
                <a:gd name="T47" fmla="*/ 394 h 486"/>
                <a:gd name="T48" fmla="*/ 40 w 289"/>
                <a:gd name="T49" fmla="*/ 421 h 486"/>
                <a:gd name="T50" fmla="*/ 79 w 289"/>
                <a:gd name="T51" fmla="*/ 460 h 486"/>
                <a:gd name="T52" fmla="*/ 105 w 289"/>
                <a:gd name="T53" fmla="*/ 473 h 486"/>
                <a:gd name="T54" fmla="*/ 119 w 289"/>
                <a:gd name="T55" fmla="*/ 473 h 486"/>
                <a:gd name="T56" fmla="*/ 132 w 289"/>
                <a:gd name="T57" fmla="*/ 486 h 486"/>
                <a:gd name="T58" fmla="*/ 171 w 289"/>
                <a:gd name="T59" fmla="*/ 486 h 486"/>
                <a:gd name="T60" fmla="*/ 184 w 289"/>
                <a:gd name="T61" fmla="*/ 473 h 486"/>
                <a:gd name="T62" fmla="*/ 197 w 289"/>
                <a:gd name="T63" fmla="*/ 473 h 486"/>
                <a:gd name="T64" fmla="*/ 211 w 289"/>
                <a:gd name="T65" fmla="*/ 460 h 486"/>
                <a:gd name="T66" fmla="*/ 224 w 289"/>
                <a:gd name="T67" fmla="*/ 434 h 486"/>
                <a:gd name="T68" fmla="*/ 250 w 289"/>
                <a:gd name="T69" fmla="*/ 408 h 486"/>
                <a:gd name="T70" fmla="*/ 263 w 289"/>
                <a:gd name="T71" fmla="*/ 381 h 486"/>
                <a:gd name="T72" fmla="*/ 276 w 289"/>
                <a:gd name="T73" fmla="*/ 355 h 486"/>
                <a:gd name="T74" fmla="*/ 276 w 289"/>
                <a:gd name="T75" fmla="*/ 329 h 486"/>
                <a:gd name="T76" fmla="*/ 289 w 289"/>
                <a:gd name="T77" fmla="*/ 302 h 486"/>
                <a:gd name="T78" fmla="*/ 289 w 289"/>
                <a:gd name="T79" fmla="*/ 21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486">
                  <a:moveTo>
                    <a:pt x="289" y="210"/>
                  </a:moveTo>
                  <a:lnTo>
                    <a:pt x="289" y="184"/>
                  </a:lnTo>
                  <a:lnTo>
                    <a:pt x="276" y="158"/>
                  </a:lnTo>
                  <a:lnTo>
                    <a:pt x="276" y="131"/>
                  </a:lnTo>
                  <a:lnTo>
                    <a:pt x="263" y="105"/>
                  </a:lnTo>
                  <a:lnTo>
                    <a:pt x="250" y="92"/>
                  </a:lnTo>
                  <a:lnTo>
                    <a:pt x="250" y="66"/>
                  </a:lnTo>
                  <a:lnTo>
                    <a:pt x="224" y="39"/>
                  </a:lnTo>
                  <a:lnTo>
                    <a:pt x="197" y="26"/>
                  </a:lnTo>
                  <a:lnTo>
                    <a:pt x="171" y="0"/>
                  </a:lnTo>
                  <a:lnTo>
                    <a:pt x="119" y="0"/>
                  </a:lnTo>
                  <a:lnTo>
                    <a:pt x="105" y="13"/>
                  </a:lnTo>
                  <a:lnTo>
                    <a:pt x="92" y="13"/>
                  </a:lnTo>
                  <a:lnTo>
                    <a:pt x="40" y="66"/>
                  </a:lnTo>
                  <a:lnTo>
                    <a:pt x="40" y="79"/>
                  </a:lnTo>
                  <a:lnTo>
                    <a:pt x="27" y="105"/>
                  </a:lnTo>
                  <a:lnTo>
                    <a:pt x="13" y="131"/>
                  </a:lnTo>
                  <a:lnTo>
                    <a:pt x="13" y="158"/>
                  </a:lnTo>
                  <a:lnTo>
                    <a:pt x="0" y="184"/>
                  </a:lnTo>
                  <a:lnTo>
                    <a:pt x="0" y="289"/>
                  </a:lnTo>
                  <a:lnTo>
                    <a:pt x="13" y="329"/>
                  </a:lnTo>
                  <a:lnTo>
                    <a:pt x="13" y="342"/>
                  </a:lnTo>
                  <a:lnTo>
                    <a:pt x="27" y="368"/>
                  </a:lnTo>
                  <a:lnTo>
                    <a:pt x="27" y="394"/>
                  </a:lnTo>
                  <a:lnTo>
                    <a:pt x="40" y="421"/>
                  </a:lnTo>
                  <a:lnTo>
                    <a:pt x="79" y="460"/>
                  </a:lnTo>
                  <a:lnTo>
                    <a:pt x="105" y="473"/>
                  </a:lnTo>
                  <a:lnTo>
                    <a:pt x="119" y="473"/>
                  </a:lnTo>
                  <a:lnTo>
                    <a:pt x="132" y="486"/>
                  </a:lnTo>
                  <a:lnTo>
                    <a:pt x="171" y="486"/>
                  </a:lnTo>
                  <a:lnTo>
                    <a:pt x="184" y="473"/>
                  </a:lnTo>
                  <a:lnTo>
                    <a:pt x="197" y="473"/>
                  </a:lnTo>
                  <a:lnTo>
                    <a:pt x="211" y="460"/>
                  </a:lnTo>
                  <a:lnTo>
                    <a:pt x="224" y="434"/>
                  </a:lnTo>
                  <a:lnTo>
                    <a:pt x="250" y="408"/>
                  </a:lnTo>
                  <a:lnTo>
                    <a:pt x="263" y="381"/>
                  </a:lnTo>
                  <a:lnTo>
                    <a:pt x="276" y="355"/>
                  </a:lnTo>
                  <a:lnTo>
                    <a:pt x="276" y="329"/>
                  </a:lnTo>
                  <a:lnTo>
                    <a:pt x="289" y="302"/>
                  </a:lnTo>
                  <a:lnTo>
                    <a:pt x="289" y="2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Freeform 36"/>
            <p:cNvSpPr>
              <a:spLocks/>
            </p:cNvSpPr>
            <p:nvPr/>
          </p:nvSpPr>
          <p:spPr bwMode="auto">
            <a:xfrm>
              <a:off x="2533" y="2862"/>
              <a:ext cx="263" cy="434"/>
            </a:xfrm>
            <a:custGeom>
              <a:avLst/>
              <a:gdLst>
                <a:gd name="T0" fmla="*/ 250 w 263"/>
                <a:gd name="T1" fmla="*/ 184 h 434"/>
                <a:gd name="T2" fmla="*/ 250 w 263"/>
                <a:gd name="T3" fmla="*/ 132 h 434"/>
                <a:gd name="T4" fmla="*/ 237 w 263"/>
                <a:gd name="T5" fmla="*/ 105 h 434"/>
                <a:gd name="T6" fmla="*/ 224 w 263"/>
                <a:gd name="T7" fmla="*/ 79 h 434"/>
                <a:gd name="T8" fmla="*/ 211 w 263"/>
                <a:gd name="T9" fmla="*/ 53 h 434"/>
                <a:gd name="T10" fmla="*/ 184 w 263"/>
                <a:gd name="T11" fmla="*/ 26 h 434"/>
                <a:gd name="T12" fmla="*/ 158 w 263"/>
                <a:gd name="T13" fmla="*/ 13 h 434"/>
                <a:gd name="T14" fmla="*/ 145 w 263"/>
                <a:gd name="T15" fmla="*/ 0 h 434"/>
                <a:gd name="T16" fmla="*/ 106 w 263"/>
                <a:gd name="T17" fmla="*/ 0 h 434"/>
                <a:gd name="T18" fmla="*/ 79 w 263"/>
                <a:gd name="T19" fmla="*/ 13 h 434"/>
                <a:gd name="T20" fmla="*/ 53 w 263"/>
                <a:gd name="T21" fmla="*/ 40 h 434"/>
                <a:gd name="T22" fmla="*/ 40 w 263"/>
                <a:gd name="T23" fmla="*/ 66 h 434"/>
                <a:gd name="T24" fmla="*/ 27 w 263"/>
                <a:gd name="T25" fmla="*/ 79 h 434"/>
                <a:gd name="T26" fmla="*/ 14 w 263"/>
                <a:gd name="T27" fmla="*/ 105 h 434"/>
                <a:gd name="T28" fmla="*/ 0 w 263"/>
                <a:gd name="T29" fmla="*/ 145 h 434"/>
                <a:gd name="T30" fmla="*/ 0 w 263"/>
                <a:gd name="T31" fmla="*/ 289 h 434"/>
                <a:gd name="T32" fmla="*/ 14 w 263"/>
                <a:gd name="T33" fmla="*/ 329 h 434"/>
                <a:gd name="T34" fmla="*/ 27 w 263"/>
                <a:gd name="T35" fmla="*/ 355 h 434"/>
                <a:gd name="T36" fmla="*/ 40 w 263"/>
                <a:gd name="T37" fmla="*/ 368 h 434"/>
                <a:gd name="T38" fmla="*/ 53 w 263"/>
                <a:gd name="T39" fmla="*/ 395 h 434"/>
                <a:gd name="T40" fmla="*/ 79 w 263"/>
                <a:gd name="T41" fmla="*/ 421 h 434"/>
                <a:gd name="T42" fmla="*/ 106 w 263"/>
                <a:gd name="T43" fmla="*/ 434 h 434"/>
                <a:gd name="T44" fmla="*/ 158 w 263"/>
                <a:gd name="T45" fmla="*/ 434 h 434"/>
                <a:gd name="T46" fmla="*/ 171 w 263"/>
                <a:gd name="T47" fmla="*/ 421 h 434"/>
                <a:gd name="T48" fmla="*/ 198 w 263"/>
                <a:gd name="T49" fmla="*/ 408 h 434"/>
                <a:gd name="T50" fmla="*/ 211 w 263"/>
                <a:gd name="T51" fmla="*/ 395 h 434"/>
                <a:gd name="T52" fmla="*/ 224 w 263"/>
                <a:gd name="T53" fmla="*/ 368 h 434"/>
                <a:gd name="T54" fmla="*/ 237 w 263"/>
                <a:gd name="T55" fmla="*/ 342 h 434"/>
                <a:gd name="T56" fmla="*/ 237 w 263"/>
                <a:gd name="T57" fmla="*/ 316 h 434"/>
                <a:gd name="T58" fmla="*/ 250 w 263"/>
                <a:gd name="T59" fmla="*/ 289 h 434"/>
                <a:gd name="T60" fmla="*/ 250 w 263"/>
                <a:gd name="T61" fmla="*/ 263 h 434"/>
                <a:gd name="T62" fmla="*/ 263 w 263"/>
                <a:gd name="T63" fmla="*/ 224 h 434"/>
                <a:gd name="T64" fmla="*/ 250 w 263"/>
                <a:gd name="T65" fmla="*/ 18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3" h="434">
                  <a:moveTo>
                    <a:pt x="250" y="184"/>
                  </a:moveTo>
                  <a:lnTo>
                    <a:pt x="250" y="132"/>
                  </a:lnTo>
                  <a:lnTo>
                    <a:pt x="237" y="105"/>
                  </a:lnTo>
                  <a:lnTo>
                    <a:pt x="224" y="79"/>
                  </a:lnTo>
                  <a:lnTo>
                    <a:pt x="211" y="53"/>
                  </a:lnTo>
                  <a:lnTo>
                    <a:pt x="184" y="26"/>
                  </a:lnTo>
                  <a:lnTo>
                    <a:pt x="158" y="13"/>
                  </a:lnTo>
                  <a:lnTo>
                    <a:pt x="145" y="0"/>
                  </a:lnTo>
                  <a:lnTo>
                    <a:pt x="106" y="0"/>
                  </a:lnTo>
                  <a:lnTo>
                    <a:pt x="79" y="13"/>
                  </a:lnTo>
                  <a:lnTo>
                    <a:pt x="53" y="40"/>
                  </a:lnTo>
                  <a:lnTo>
                    <a:pt x="40" y="66"/>
                  </a:lnTo>
                  <a:lnTo>
                    <a:pt x="27" y="79"/>
                  </a:lnTo>
                  <a:lnTo>
                    <a:pt x="14" y="105"/>
                  </a:lnTo>
                  <a:lnTo>
                    <a:pt x="0" y="145"/>
                  </a:lnTo>
                  <a:lnTo>
                    <a:pt x="0" y="289"/>
                  </a:lnTo>
                  <a:lnTo>
                    <a:pt x="14" y="329"/>
                  </a:lnTo>
                  <a:lnTo>
                    <a:pt x="27" y="355"/>
                  </a:lnTo>
                  <a:lnTo>
                    <a:pt x="40" y="368"/>
                  </a:lnTo>
                  <a:lnTo>
                    <a:pt x="53" y="395"/>
                  </a:lnTo>
                  <a:lnTo>
                    <a:pt x="79" y="421"/>
                  </a:lnTo>
                  <a:lnTo>
                    <a:pt x="106" y="434"/>
                  </a:lnTo>
                  <a:lnTo>
                    <a:pt x="158" y="434"/>
                  </a:lnTo>
                  <a:lnTo>
                    <a:pt x="171" y="421"/>
                  </a:lnTo>
                  <a:lnTo>
                    <a:pt x="198" y="408"/>
                  </a:lnTo>
                  <a:lnTo>
                    <a:pt x="211" y="395"/>
                  </a:lnTo>
                  <a:lnTo>
                    <a:pt x="224" y="368"/>
                  </a:lnTo>
                  <a:lnTo>
                    <a:pt x="237" y="342"/>
                  </a:lnTo>
                  <a:lnTo>
                    <a:pt x="237" y="316"/>
                  </a:lnTo>
                  <a:lnTo>
                    <a:pt x="250" y="289"/>
                  </a:lnTo>
                  <a:lnTo>
                    <a:pt x="250" y="263"/>
                  </a:lnTo>
                  <a:lnTo>
                    <a:pt x="263" y="224"/>
                  </a:lnTo>
                  <a:lnTo>
                    <a:pt x="250" y="1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Freeform 37"/>
            <p:cNvSpPr>
              <a:spLocks/>
            </p:cNvSpPr>
            <p:nvPr/>
          </p:nvSpPr>
          <p:spPr bwMode="auto">
            <a:xfrm>
              <a:off x="2573" y="2915"/>
              <a:ext cx="197" cy="342"/>
            </a:xfrm>
            <a:custGeom>
              <a:avLst/>
              <a:gdLst>
                <a:gd name="T0" fmla="*/ 197 w 197"/>
                <a:gd name="T1" fmla="*/ 144 h 342"/>
                <a:gd name="T2" fmla="*/ 184 w 197"/>
                <a:gd name="T3" fmla="*/ 118 h 342"/>
                <a:gd name="T4" fmla="*/ 184 w 197"/>
                <a:gd name="T5" fmla="*/ 79 h 342"/>
                <a:gd name="T6" fmla="*/ 171 w 197"/>
                <a:gd name="T7" fmla="*/ 52 h 342"/>
                <a:gd name="T8" fmla="*/ 118 w 197"/>
                <a:gd name="T9" fmla="*/ 0 h 342"/>
                <a:gd name="T10" fmla="*/ 66 w 197"/>
                <a:gd name="T11" fmla="*/ 0 h 342"/>
                <a:gd name="T12" fmla="*/ 26 w 197"/>
                <a:gd name="T13" fmla="*/ 39 h 342"/>
                <a:gd name="T14" fmla="*/ 13 w 197"/>
                <a:gd name="T15" fmla="*/ 66 h 342"/>
                <a:gd name="T16" fmla="*/ 13 w 197"/>
                <a:gd name="T17" fmla="*/ 79 h 342"/>
                <a:gd name="T18" fmla="*/ 0 w 197"/>
                <a:gd name="T19" fmla="*/ 105 h 342"/>
                <a:gd name="T20" fmla="*/ 0 w 197"/>
                <a:gd name="T21" fmla="*/ 223 h 342"/>
                <a:gd name="T22" fmla="*/ 13 w 197"/>
                <a:gd name="T23" fmla="*/ 250 h 342"/>
                <a:gd name="T24" fmla="*/ 13 w 197"/>
                <a:gd name="T25" fmla="*/ 263 h 342"/>
                <a:gd name="T26" fmla="*/ 26 w 197"/>
                <a:gd name="T27" fmla="*/ 289 h 342"/>
                <a:gd name="T28" fmla="*/ 66 w 197"/>
                <a:gd name="T29" fmla="*/ 329 h 342"/>
                <a:gd name="T30" fmla="*/ 79 w 197"/>
                <a:gd name="T31" fmla="*/ 329 h 342"/>
                <a:gd name="T32" fmla="*/ 92 w 197"/>
                <a:gd name="T33" fmla="*/ 342 h 342"/>
                <a:gd name="T34" fmla="*/ 105 w 197"/>
                <a:gd name="T35" fmla="*/ 342 h 342"/>
                <a:gd name="T36" fmla="*/ 118 w 197"/>
                <a:gd name="T37" fmla="*/ 329 h 342"/>
                <a:gd name="T38" fmla="*/ 131 w 197"/>
                <a:gd name="T39" fmla="*/ 329 h 342"/>
                <a:gd name="T40" fmla="*/ 171 w 197"/>
                <a:gd name="T41" fmla="*/ 289 h 342"/>
                <a:gd name="T42" fmla="*/ 171 w 197"/>
                <a:gd name="T43" fmla="*/ 263 h 342"/>
                <a:gd name="T44" fmla="*/ 184 w 197"/>
                <a:gd name="T45" fmla="*/ 250 h 342"/>
                <a:gd name="T46" fmla="*/ 184 w 197"/>
                <a:gd name="T47" fmla="*/ 223 h 342"/>
                <a:gd name="T48" fmla="*/ 197 w 197"/>
                <a:gd name="T49" fmla="*/ 197 h 342"/>
                <a:gd name="T50" fmla="*/ 197 w 197"/>
                <a:gd name="T51" fmla="*/ 14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7" h="342">
                  <a:moveTo>
                    <a:pt x="197" y="144"/>
                  </a:moveTo>
                  <a:lnTo>
                    <a:pt x="184" y="118"/>
                  </a:lnTo>
                  <a:lnTo>
                    <a:pt x="184" y="79"/>
                  </a:lnTo>
                  <a:lnTo>
                    <a:pt x="171" y="52"/>
                  </a:lnTo>
                  <a:lnTo>
                    <a:pt x="118" y="0"/>
                  </a:lnTo>
                  <a:lnTo>
                    <a:pt x="66" y="0"/>
                  </a:lnTo>
                  <a:lnTo>
                    <a:pt x="26" y="39"/>
                  </a:lnTo>
                  <a:lnTo>
                    <a:pt x="13" y="66"/>
                  </a:lnTo>
                  <a:lnTo>
                    <a:pt x="13" y="79"/>
                  </a:lnTo>
                  <a:lnTo>
                    <a:pt x="0" y="105"/>
                  </a:lnTo>
                  <a:lnTo>
                    <a:pt x="0" y="223"/>
                  </a:lnTo>
                  <a:lnTo>
                    <a:pt x="13" y="250"/>
                  </a:lnTo>
                  <a:lnTo>
                    <a:pt x="13" y="263"/>
                  </a:lnTo>
                  <a:lnTo>
                    <a:pt x="26" y="289"/>
                  </a:lnTo>
                  <a:lnTo>
                    <a:pt x="66" y="329"/>
                  </a:lnTo>
                  <a:lnTo>
                    <a:pt x="79" y="329"/>
                  </a:lnTo>
                  <a:lnTo>
                    <a:pt x="92" y="342"/>
                  </a:lnTo>
                  <a:lnTo>
                    <a:pt x="105" y="342"/>
                  </a:lnTo>
                  <a:lnTo>
                    <a:pt x="118" y="329"/>
                  </a:lnTo>
                  <a:lnTo>
                    <a:pt x="131" y="329"/>
                  </a:lnTo>
                  <a:lnTo>
                    <a:pt x="171" y="289"/>
                  </a:lnTo>
                  <a:lnTo>
                    <a:pt x="171" y="263"/>
                  </a:lnTo>
                  <a:lnTo>
                    <a:pt x="184" y="250"/>
                  </a:lnTo>
                  <a:lnTo>
                    <a:pt x="184" y="223"/>
                  </a:lnTo>
                  <a:lnTo>
                    <a:pt x="197" y="197"/>
                  </a:lnTo>
                  <a:lnTo>
                    <a:pt x="197" y="14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Freeform 38"/>
            <p:cNvSpPr>
              <a:spLocks/>
            </p:cNvSpPr>
            <p:nvPr/>
          </p:nvSpPr>
          <p:spPr bwMode="auto">
            <a:xfrm>
              <a:off x="4071" y="2652"/>
              <a:ext cx="513" cy="578"/>
            </a:xfrm>
            <a:custGeom>
              <a:avLst/>
              <a:gdLst>
                <a:gd name="T0" fmla="*/ 421 w 513"/>
                <a:gd name="T1" fmla="*/ 223 h 578"/>
                <a:gd name="T2" fmla="*/ 395 w 513"/>
                <a:gd name="T3" fmla="*/ 158 h 578"/>
                <a:gd name="T4" fmla="*/ 368 w 513"/>
                <a:gd name="T5" fmla="*/ 105 h 578"/>
                <a:gd name="T6" fmla="*/ 263 w 513"/>
                <a:gd name="T7" fmla="*/ 66 h 578"/>
                <a:gd name="T8" fmla="*/ 224 w 513"/>
                <a:gd name="T9" fmla="*/ 92 h 578"/>
                <a:gd name="T10" fmla="*/ 171 w 513"/>
                <a:gd name="T11" fmla="*/ 158 h 578"/>
                <a:gd name="T12" fmla="*/ 158 w 513"/>
                <a:gd name="T13" fmla="*/ 223 h 578"/>
                <a:gd name="T14" fmla="*/ 171 w 513"/>
                <a:gd name="T15" fmla="*/ 407 h 578"/>
                <a:gd name="T16" fmla="*/ 197 w 513"/>
                <a:gd name="T17" fmla="*/ 473 h 578"/>
                <a:gd name="T18" fmla="*/ 250 w 513"/>
                <a:gd name="T19" fmla="*/ 578 h 578"/>
                <a:gd name="T20" fmla="*/ 289 w 513"/>
                <a:gd name="T21" fmla="*/ 565 h 578"/>
                <a:gd name="T22" fmla="*/ 329 w 513"/>
                <a:gd name="T23" fmla="*/ 552 h 578"/>
                <a:gd name="T24" fmla="*/ 395 w 513"/>
                <a:gd name="T25" fmla="*/ 499 h 578"/>
                <a:gd name="T26" fmla="*/ 421 w 513"/>
                <a:gd name="T27" fmla="*/ 434 h 578"/>
                <a:gd name="T28" fmla="*/ 434 w 513"/>
                <a:gd name="T29" fmla="*/ 368 h 578"/>
                <a:gd name="T30" fmla="*/ 447 w 513"/>
                <a:gd name="T31" fmla="*/ 263 h 578"/>
                <a:gd name="T32" fmla="*/ 513 w 513"/>
                <a:gd name="T33" fmla="*/ 210 h 578"/>
                <a:gd name="T34" fmla="*/ 460 w 513"/>
                <a:gd name="T35" fmla="*/ 0 h 578"/>
                <a:gd name="T36" fmla="*/ 224 w 513"/>
                <a:gd name="T37" fmla="*/ 13 h 578"/>
                <a:gd name="T38" fmla="*/ 184 w 513"/>
                <a:gd name="T39" fmla="*/ 52 h 578"/>
                <a:gd name="T40" fmla="*/ 158 w 513"/>
                <a:gd name="T41" fmla="*/ 92 h 578"/>
                <a:gd name="T42" fmla="*/ 145 w 513"/>
                <a:gd name="T43" fmla="*/ 171 h 578"/>
                <a:gd name="T44" fmla="*/ 119 w 513"/>
                <a:gd name="T45" fmla="*/ 250 h 578"/>
                <a:gd name="T46" fmla="*/ 79 w 513"/>
                <a:gd name="T47" fmla="*/ 329 h 578"/>
                <a:gd name="T48" fmla="*/ 13 w 513"/>
                <a:gd name="T49" fmla="*/ 407 h 578"/>
                <a:gd name="T50" fmla="*/ 13 w 513"/>
                <a:gd name="T51" fmla="*/ 447 h 578"/>
                <a:gd name="T52" fmla="*/ 40 w 513"/>
                <a:gd name="T53" fmla="*/ 499 h 578"/>
                <a:gd name="T54" fmla="*/ 92 w 513"/>
                <a:gd name="T55" fmla="*/ 539 h 578"/>
                <a:gd name="T56" fmla="*/ 250 w 513"/>
                <a:gd name="T57" fmla="*/ 526 h 578"/>
                <a:gd name="T58" fmla="*/ 342 w 513"/>
                <a:gd name="T59" fmla="*/ 513 h 578"/>
                <a:gd name="T60" fmla="*/ 395 w 513"/>
                <a:gd name="T61" fmla="*/ 447 h 578"/>
                <a:gd name="T62" fmla="*/ 408 w 513"/>
                <a:gd name="T63" fmla="*/ 394 h 578"/>
                <a:gd name="T64" fmla="*/ 421 w 513"/>
                <a:gd name="T65" fmla="*/ 263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3" h="578">
                  <a:moveTo>
                    <a:pt x="421" y="263"/>
                  </a:moveTo>
                  <a:lnTo>
                    <a:pt x="421" y="223"/>
                  </a:lnTo>
                  <a:lnTo>
                    <a:pt x="408" y="184"/>
                  </a:lnTo>
                  <a:lnTo>
                    <a:pt x="395" y="158"/>
                  </a:lnTo>
                  <a:lnTo>
                    <a:pt x="381" y="131"/>
                  </a:lnTo>
                  <a:lnTo>
                    <a:pt x="368" y="105"/>
                  </a:lnTo>
                  <a:lnTo>
                    <a:pt x="329" y="66"/>
                  </a:lnTo>
                  <a:lnTo>
                    <a:pt x="263" y="66"/>
                  </a:lnTo>
                  <a:lnTo>
                    <a:pt x="250" y="79"/>
                  </a:lnTo>
                  <a:lnTo>
                    <a:pt x="224" y="92"/>
                  </a:lnTo>
                  <a:lnTo>
                    <a:pt x="184" y="131"/>
                  </a:lnTo>
                  <a:lnTo>
                    <a:pt x="171" y="158"/>
                  </a:lnTo>
                  <a:lnTo>
                    <a:pt x="171" y="197"/>
                  </a:lnTo>
                  <a:lnTo>
                    <a:pt x="158" y="223"/>
                  </a:lnTo>
                  <a:lnTo>
                    <a:pt x="158" y="381"/>
                  </a:lnTo>
                  <a:lnTo>
                    <a:pt x="171" y="407"/>
                  </a:lnTo>
                  <a:lnTo>
                    <a:pt x="184" y="434"/>
                  </a:lnTo>
                  <a:lnTo>
                    <a:pt x="197" y="473"/>
                  </a:lnTo>
                  <a:lnTo>
                    <a:pt x="250" y="526"/>
                  </a:lnTo>
                  <a:lnTo>
                    <a:pt x="250" y="578"/>
                  </a:lnTo>
                  <a:lnTo>
                    <a:pt x="263" y="578"/>
                  </a:lnTo>
                  <a:lnTo>
                    <a:pt x="289" y="565"/>
                  </a:lnTo>
                  <a:lnTo>
                    <a:pt x="316" y="565"/>
                  </a:lnTo>
                  <a:lnTo>
                    <a:pt x="329" y="552"/>
                  </a:lnTo>
                  <a:lnTo>
                    <a:pt x="355" y="539"/>
                  </a:lnTo>
                  <a:lnTo>
                    <a:pt x="395" y="499"/>
                  </a:lnTo>
                  <a:lnTo>
                    <a:pt x="408" y="473"/>
                  </a:lnTo>
                  <a:lnTo>
                    <a:pt x="421" y="434"/>
                  </a:lnTo>
                  <a:lnTo>
                    <a:pt x="434" y="407"/>
                  </a:lnTo>
                  <a:lnTo>
                    <a:pt x="434" y="368"/>
                  </a:lnTo>
                  <a:lnTo>
                    <a:pt x="447" y="329"/>
                  </a:lnTo>
                  <a:lnTo>
                    <a:pt x="447" y="263"/>
                  </a:lnTo>
                  <a:lnTo>
                    <a:pt x="500" y="263"/>
                  </a:lnTo>
                  <a:lnTo>
                    <a:pt x="513" y="210"/>
                  </a:lnTo>
                  <a:lnTo>
                    <a:pt x="513" y="52"/>
                  </a:lnTo>
                  <a:lnTo>
                    <a:pt x="460" y="0"/>
                  </a:lnTo>
                  <a:lnTo>
                    <a:pt x="250" y="0"/>
                  </a:lnTo>
                  <a:lnTo>
                    <a:pt x="224" y="13"/>
                  </a:lnTo>
                  <a:lnTo>
                    <a:pt x="197" y="26"/>
                  </a:lnTo>
                  <a:lnTo>
                    <a:pt x="184" y="52"/>
                  </a:lnTo>
                  <a:lnTo>
                    <a:pt x="171" y="66"/>
                  </a:lnTo>
                  <a:lnTo>
                    <a:pt x="158" y="92"/>
                  </a:lnTo>
                  <a:lnTo>
                    <a:pt x="145" y="118"/>
                  </a:lnTo>
                  <a:lnTo>
                    <a:pt x="145" y="171"/>
                  </a:lnTo>
                  <a:lnTo>
                    <a:pt x="132" y="210"/>
                  </a:lnTo>
                  <a:lnTo>
                    <a:pt x="119" y="250"/>
                  </a:lnTo>
                  <a:lnTo>
                    <a:pt x="105" y="289"/>
                  </a:lnTo>
                  <a:lnTo>
                    <a:pt x="79" y="329"/>
                  </a:lnTo>
                  <a:lnTo>
                    <a:pt x="27" y="381"/>
                  </a:lnTo>
                  <a:lnTo>
                    <a:pt x="13" y="407"/>
                  </a:lnTo>
                  <a:lnTo>
                    <a:pt x="0" y="407"/>
                  </a:lnTo>
                  <a:lnTo>
                    <a:pt x="13" y="447"/>
                  </a:lnTo>
                  <a:lnTo>
                    <a:pt x="27" y="473"/>
                  </a:lnTo>
                  <a:lnTo>
                    <a:pt x="40" y="499"/>
                  </a:lnTo>
                  <a:lnTo>
                    <a:pt x="66" y="526"/>
                  </a:lnTo>
                  <a:lnTo>
                    <a:pt x="92" y="539"/>
                  </a:lnTo>
                  <a:lnTo>
                    <a:pt x="250" y="578"/>
                  </a:lnTo>
                  <a:lnTo>
                    <a:pt x="250" y="526"/>
                  </a:lnTo>
                  <a:lnTo>
                    <a:pt x="316" y="526"/>
                  </a:lnTo>
                  <a:lnTo>
                    <a:pt x="342" y="513"/>
                  </a:lnTo>
                  <a:lnTo>
                    <a:pt x="381" y="473"/>
                  </a:lnTo>
                  <a:lnTo>
                    <a:pt x="395" y="447"/>
                  </a:lnTo>
                  <a:lnTo>
                    <a:pt x="408" y="421"/>
                  </a:lnTo>
                  <a:lnTo>
                    <a:pt x="408" y="394"/>
                  </a:lnTo>
                  <a:lnTo>
                    <a:pt x="421" y="355"/>
                  </a:lnTo>
                  <a:lnTo>
                    <a:pt x="421" y="2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Freeform 39"/>
            <p:cNvSpPr>
              <a:spLocks/>
            </p:cNvSpPr>
            <p:nvPr/>
          </p:nvSpPr>
          <p:spPr bwMode="auto">
            <a:xfrm>
              <a:off x="4229" y="2718"/>
              <a:ext cx="263" cy="460"/>
            </a:xfrm>
            <a:custGeom>
              <a:avLst/>
              <a:gdLst>
                <a:gd name="T0" fmla="*/ 263 w 263"/>
                <a:gd name="T1" fmla="*/ 197 h 460"/>
                <a:gd name="T2" fmla="*/ 263 w 263"/>
                <a:gd name="T3" fmla="*/ 157 h 460"/>
                <a:gd name="T4" fmla="*/ 250 w 263"/>
                <a:gd name="T5" fmla="*/ 118 h 460"/>
                <a:gd name="T6" fmla="*/ 237 w 263"/>
                <a:gd name="T7" fmla="*/ 92 h 460"/>
                <a:gd name="T8" fmla="*/ 223 w 263"/>
                <a:gd name="T9" fmla="*/ 65 h 460"/>
                <a:gd name="T10" fmla="*/ 210 w 263"/>
                <a:gd name="T11" fmla="*/ 39 h 460"/>
                <a:gd name="T12" fmla="*/ 171 w 263"/>
                <a:gd name="T13" fmla="*/ 0 h 460"/>
                <a:gd name="T14" fmla="*/ 105 w 263"/>
                <a:gd name="T15" fmla="*/ 0 h 460"/>
                <a:gd name="T16" fmla="*/ 92 w 263"/>
                <a:gd name="T17" fmla="*/ 13 h 460"/>
                <a:gd name="T18" fmla="*/ 66 w 263"/>
                <a:gd name="T19" fmla="*/ 26 h 460"/>
                <a:gd name="T20" fmla="*/ 26 w 263"/>
                <a:gd name="T21" fmla="*/ 65 h 460"/>
                <a:gd name="T22" fmla="*/ 13 w 263"/>
                <a:gd name="T23" fmla="*/ 92 h 460"/>
                <a:gd name="T24" fmla="*/ 13 w 263"/>
                <a:gd name="T25" fmla="*/ 131 h 460"/>
                <a:gd name="T26" fmla="*/ 0 w 263"/>
                <a:gd name="T27" fmla="*/ 157 h 460"/>
                <a:gd name="T28" fmla="*/ 0 w 263"/>
                <a:gd name="T29" fmla="*/ 315 h 460"/>
                <a:gd name="T30" fmla="*/ 13 w 263"/>
                <a:gd name="T31" fmla="*/ 341 h 460"/>
                <a:gd name="T32" fmla="*/ 26 w 263"/>
                <a:gd name="T33" fmla="*/ 368 h 460"/>
                <a:gd name="T34" fmla="*/ 39 w 263"/>
                <a:gd name="T35" fmla="*/ 407 h 460"/>
                <a:gd name="T36" fmla="*/ 92 w 263"/>
                <a:gd name="T37" fmla="*/ 460 h 460"/>
                <a:gd name="T38" fmla="*/ 158 w 263"/>
                <a:gd name="T39" fmla="*/ 460 h 460"/>
                <a:gd name="T40" fmla="*/ 184 w 263"/>
                <a:gd name="T41" fmla="*/ 447 h 460"/>
                <a:gd name="T42" fmla="*/ 223 w 263"/>
                <a:gd name="T43" fmla="*/ 407 h 460"/>
                <a:gd name="T44" fmla="*/ 237 w 263"/>
                <a:gd name="T45" fmla="*/ 381 h 460"/>
                <a:gd name="T46" fmla="*/ 250 w 263"/>
                <a:gd name="T47" fmla="*/ 355 h 460"/>
                <a:gd name="T48" fmla="*/ 250 w 263"/>
                <a:gd name="T49" fmla="*/ 328 h 460"/>
                <a:gd name="T50" fmla="*/ 263 w 263"/>
                <a:gd name="T51" fmla="*/ 289 h 460"/>
                <a:gd name="T52" fmla="*/ 263 w 263"/>
                <a:gd name="T53" fmla="*/ 197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3" h="460">
                  <a:moveTo>
                    <a:pt x="263" y="197"/>
                  </a:moveTo>
                  <a:lnTo>
                    <a:pt x="263" y="157"/>
                  </a:lnTo>
                  <a:lnTo>
                    <a:pt x="250" y="118"/>
                  </a:lnTo>
                  <a:lnTo>
                    <a:pt x="237" y="92"/>
                  </a:lnTo>
                  <a:lnTo>
                    <a:pt x="223" y="65"/>
                  </a:lnTo>
                  <a:lnTo>
                    <a:pt x="210" y="39"/>
                  </a:lnTo>
                  <a:lnTo>
                    <a:pt x="171" y="0"/>
                  </a:lnTo>
                  <a:lnTo>
                    <a:pt x="105" y="0"/>
                  </a:lnTo>
                  <a:lnTo>
                    <a:pt x="92" y="13"/>
                  </a:lnTo>
                  <a:lnTo>
                    <a:pt x="66" y="26"/>
                  </a:lnTo>
                  <a:lnTo>
                    <a:pt x="26" y="65"/>
                  </a:lnTo>
                  <a:lnTo>
                    <a:pt x="13" y="92"/>
                  </a:lnTo>
                  <a:lnTo>
                    <a:pt x="13" y="131"/>
                  </a:lnTo>
                  <a:lnTo>
                    <a:pt x="0" y="157"/>
                  </a:lnTo>
                  <a:lnTo>
                    <a:pt x="0" y="315"/>
                  </a:lnTo>
                  <a:lnTo>
                    <a:pt x="13" y="341"/>
                  </a:lnTo>
                  <a:lnTo>
                    <a:pt x="26" y="368"/>
                  </a:lnTo>
                  <a:lnTo>
                    <a:pt x="39" y="407"/>
                  </a:lnTo>
                  <a:lnTo>
                    <a:pt x="92" y="460"/>
                  </a:lnTo>
                  <a:lnTo>
                    <a:pt x="158" y="460"/>
                  </a:lnTo>
                  <a:lnTo>
                    <a:pt x="184" y="447"/>
                  </a:lnTo>
                  <a:lnTo>
                    <a:pt x="223" y="407"/>
                  </a:lnTo>
                  <a:lnTo>
                    <a:pt x="237" y="381"/>
                  </a:lnTo>
                  <a:lnTo>
                    <a:pt x="250" y="355"/>
                  </a:lnTo>
                  <a:lnTo>
                    <a:pt x="250" y="328"/>
                  </a:lnTo>
                  <a:lnTo>
                    <a:pt x="263" y="289"/>
                  </a:lnTo>
                  <a:lnTo>
                    <a:pt x="263" y="19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Freeform 40"/>
            <p:cNvSpPr>
              <a:spLocks/>
            </p:cNvSpPr>
            <p:nvPr/>
          </p:nvSpPr>
          <p:spPr bwMode="auto">
            <a:xfrm>
              <a:off x="4229" y="2744"/>
              <a:ext cx="250" cy="407"/>
            </a:xfrm>
            <a:custGeom>
              <a:avLst/>
              <a:gdLst>
                <a:gd name="T0" fmla="*/ 250 w 250"/>
                <a:gd name="T1" fmla="*/ 210 h 407"/>
                <a:gd name="T2" fmla="*/ 250 w 250"/>
                <a:gd name="T3" fmla="*/ 144 h 407"/>
                <a:gd name="T4" fmla="*/ 237 w 250"/>
                <a:gd name="T5" fmla="*/ 105 h 407"/>
                <a:gd name="T6" fmla="*/ 223 w 250"/>
                <a:gd name="T7" fmla="*/ 79 h 407"/>
                <a:gd name="T8" fmla="*/ 210 w 250"/>
                <a:gd name="T9" fmla="*/ 52 h 407"/>
                <a:gd name="T10" fmla="*/ 184 w 250"/>
                <a:gd name="T11" fmla="*/ 26 h 407"/>
                <a:gd name="T12" fmla="*/ 158 w 250"/>
                <a:gd name="T13" fmla="*/ 13 h 407"/>
                <a:gd name="T14" fmla="*/ 145 w 250"/>
                <a:gd name="T15" fmla="*/ 0 h 407"/>
                <a:gd name="T16" fmla="*/ 105 w 250"/>
                <a:gd name="T17" fmla="*/ 0 h 407"/>
                <a:gd name="T18" fmla="*/ 92 w 250"/>
                <a:gd name="T19" fmla="*/ 13 h 407"/>
                <a:gd name="T20" fmla="*/ 66 w 250"/>
                <a:gd name="T21" fmla="*/ 26 h 407"/>
                <a:gd name="T22" fmla="*/ 53 w 250"/>
                <a:gd name="T23" fmla="*/ 39 h 407"/>
                <a:gd name="T24" fmla="*/ 39 w 250"/>
                <a:gd name="T25" fmla="*/ 66 h 407"/>
                <a:gd name="T26" fmla="*/ 26 w 250"/>
                <a:gd name="T27" fmla="*/ 92 h 407"/>
                <a:gd name="T28" fmla="*/ 13 w 250"/>
                <a:gd name="T29" fmla="*/ 118 h 407"/>
                <a:gd name="T30" fmla="*/ 13 w 250"/>
                <a:gd name="T31" fmla="*/ 144 h 407"/>
                <a:gd name="T32" fmla="*/ 0 w 250"/>
                <a:gd name="T33" fmla="*/ 184 h 407"/>
                <a:gd name="T34" fmla="*/ 0 w 250"/>
                <a:gd name="T35" fmla="*/ 210 h 407"/>
                <a:gd name="T36" fmla="*/ 13 w 250"/>
                <a:gd name="T37" fmla="*/ 250 h 407"/>
                <a:gd name="T38" fmla="*/ 13 w 250"/>
                <a:gd name="T39" fmla="*/ 276 h 407"/>
                <a:gd name="T40" fmla="*/ 26 w 250"/>
                <a:gd name="T41" fmla="*/ 302 h 407"/>
                <a:gd name="T42" fmla="*/ 26 w 250"/>
                <a:gd name="T43" fmla="*/ 329 h 407"/>
                <a:gd name="T44" fmla="*/ 39 w 250"/>
                <a:gd name="T45" fmla="*/ 355 h 407"/>
                <a:gd name="T46" fmla="*/ 92 w 250"/>
                <a:gd name="T47" fmla="*/ 407 h 407"/>
                <a:gd name="T48" fmla="*/ 158 w 250"/>
                <a:gd name="T49" fmla="*/ 407 h 407"/>
                <a:gd name="T50" fmla="*/ 184 w 250"/>
                <a:gd name="T51" fmla="*/ 381 h 407"/>
                <a:gd name="T52" fmla="*/ 210 w 250"/>
                <a:gd name="T53" fmla="*/ 368 h 407"/>
                <a:gd name="T54" fmla="*/ 223 w 250"/>
                <a:gd name="T55" fmla="*/ 342 h 407"/>
                <a:gd name="T56" fmla="*/ 237 w 250"/>
                <a:gd name="T57" fmla="*/ 315 h 407"/>
                <a:gd name="T58" fmla="*/ 237 w 250"/>
                <a:gd name="T59" fmla="*/ 289 h 407"/>
                <a:gd name="T60" fmla="*/ 250 w 250"/>
                <a:gd name="T61" fmla="*/ 250 h 407"/>
                <a:gd name="T62" fmla="*/ 250 w 250"/>
                <a:gd name="T63" fmla="*/ 21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0" h="407">
                  <a:moveTo>
                    <a:pt x="250" y="210"/>
                  </a:moveTo>
                  <a:lnTo>
                    <a:pt x="250" y="144"/>
                  </a:lnTo>
                  <a:lnTo>
                    <a:pt x="237" y="105"/>
                  </a:lnTo>
                  <a:lnTo>
                    <a:pt x="223" y="79"/>
                  </a:lnTo>
                  <a:lnTo>
                    <a:pt x="210" y="52"/>
                  </a:lnTo>
                  <a:lnTo>
                    <a:pt x="184" y="26"/>
                  </a:lnTo>
                  <a:lnTo>
                    <a:pt x="158" y="13"/>
                  </a:lnTo>
                  <a:lnTo>
                    <a:pt x="145" y="0"/>
                  </a:lnTo>
                  <a:lnTo>
                    <a:pt x="105" y="0"/>
                  </a:lnTo>
                  <a:lnTo>
                    <a:pt x="92" y="13"/>
                  </a:lnTo>
                  <a:lnTo>
                    <a:pt x="66" y="26"/>
                  </a:lnTo>
                  <a:lnTo>
                    <a:pt x="53" y="39"/>
                  </a:lnTo>
                  <a:lnTo>
                    <a:pt x="39" y="66"/>
                  </a:lnTo>
                  <a:lnTo>
                    <a:pt x="26" y="92"/>
                  </a:lnTo>
                  <a:lnTo>
                    <a:pt x="13" y="118"/>
                  </a:lnTo>
                  <a:lnTo>
                    <a:pt x="13" y="144"/>
                  </a:lnTo>
                  <a:lnTo>
                    <a:pt x="0" y="184"/>
                  </a:lnTo>
                  <a:lnTo>
                    <a:pt x="0" y="210"/>
                  </a:lnTo>
                  <a:lnTo>
                    <a:pt x="13" y="250"/>
                  </a:lnTo>
                  <a:lnTo>
                    <a:pt x="13" y="276"/>
                  </a:lnTo>
                  <a:lnTo>
                    <a:pt x="26" y="302"/>
                  </a:lnTo>
                  <a:lnTo>
                    <a:pt x="26" y="329"/>
                  </a:lnTo>
                  <a:lnTo>
                    <a:pt x="39" y="355"/>
                  </a:lnTo>
                  <a:lnTo>
                    <a:pt x="92" y="407"/>
                  </a:lnTo>
                  <a:lnTo>
                    <a:pt x="158" y="407"/>
                  </a:lnTo>
                  <a:lnTo>
                    <a:pt x="184" y="381"/>
                  </a:lnTo>
                  <a:lnTo>
                    <a:pt x="210" y="368"/>
                  </a:lnTo>
                  <a:lnTo>
                    <a:pt x="223" y="342"/>
                  </a:lnTo>
                  <a:lnTo>
                    <a:pt x="237" y="315"/>
                  </a:lnTo>
                  <a:lnTo>
                    <a:pt x="237" y="289"/>
                  </a:lnTo>
                  <a:lnTo>
                    <a:pt x="250" y="250"/>
                  </a:lnTo>
                  <a:lnTo>
                    <a:pt x="250" y="2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Freeform 41"/>
            <p:cNvSpPr>
              <a:spLocks/>
            </p:cNvSpPr>
            <p:nvPr/>
          </p:nvSpPr>
          <p:spPr bwMode="auto">
            <a:xfrm>
              <a:off x="4242" y="2770"/>
              <a:ext cx="224" cy="368"/>
            </a:xfrm>
            <a:custGeom>
              <a:avLst/>
              <a:gdLst>
                <a:gd name="T0" fmla="*/ 210 w 224"/>
                <a:gd name="T1" fmla="*/ 145 h 368"/>
                <a:gd name="T2" fmla="*/ 210 w 224"/>
                <a:gd name="T3" fmla="*/ 92 h 368"/>
                <a:gd name="T4" fmla="*/ 197 w 224"/>
                <a:gd name="T5" fmla="*/ 66 h 368"/>
                <a:gd name="T6" fmla="*/ 184 w 224"/>
                <a:gd name="T7" fmla="*/ 53 h 368"/>
                <a:gd name="T8" fmla="*/ 171 w 224"/>
                <a:gd name="T9" fmla="*/ 26 h 368"/>
                <a:gd name="T10" fmla="*/ 145 w 224"/>
                <a:gd name="T11" fmla="*/ 0 h 368"/>
                <a:gd name="T12" fmla="*/ 79 w 224"/>
                <a:gd name="T13" fmla="*/ 0 h 368"/>
                <a:gd name="T14" fmla="*/ 66 w 224"/>
                <a:gd name="T15" fmla="*/ 13 h 368"/>
                <a:gd name="T16" fmla="*/ 40 w 224"/>
                <a:gd name="T17" fmla="*/ 26 h 368"/>
                <a:gd name="T18" fmla="*/ 26 w 224"/>
                <a:gd name="T19" fmla="*/ 53 h 368"/>
                <a:gd name="T20" fmla="*/ 26 w 224"/>
                <a:gd name="T21" fmla="*/ 79 h 368"/>
                <a:gd name="T22" fmla="*/ 13 w 224"/>
                <a:gd name="T23" fmla="*/ 92 h 368"/>
                <a:gd name="T24" fmla="*/ 13 w 224"/>
                <a:gd name="T25" fmla="*/ 132 h 368"/>
                <a:gd name="T26" fmla="*/ 0 w 224"/>
                <a:gd name="T27" fmla="*/ 158 h 368"/>
                <a:gd name="T28" fmla="*/ 0 w 224"/>
                <a:gd name="T29" fmla="*/ 211 h 368"/>
                <a:gd name="T30" fmla="*/ 13 w 224"/>
                <a:gd name="T31" fmla="*/ 250 h 368"/>
                <a:gd name="T32" fmla="*/ 13 w 224"/>
                <a:gd name="T33" fmla="*/ 276 h 368"/>
                <a:gd name="T34" fmla="*/ 26 w 224"/>
                <a:gd name="T35" fmla="*/ 289 h 368"/>
                <a:gd name="T36" fmla="*/ 40 w 224"/>
                <a:gd name="T37" fmla="*/ 316 h 368"/>
                <a:gd name="T38" fmla="*/ 53 w 224"/>
                <a:gd name="T39" fmla="*/ 329 h 368"/>
                <a:gd name="T40" fmla="*/ 66 w 224"/>
                <a:gd name="T41" fmla="*/ 355 h 368"/>
                <a:gd name="T42" fmla="*/ 79 w 224"/>
                <a:gd name="T43" fmla="*/ 355 h 368"/>
                <a:gd name="T44" fmla="*/ 105 w 224"/>
                <a:gd name="T45" fmla="*/ 368 h 368"/>
                <a:gd name="T46" fmla="*/ 132 w 224"/>
                <a:gd name="T47" fmla="*/ 368 h 368"/>
                <a:gd name="T48" fmla="*/ 145 w 224"/>
                <a:gd name="T49" fmla="*/ 355 h 368"/>
                <a:gd name="T50" fmla="*/ 171 w 224"/>
                <a:gd name="T51" fmla="*/ 342 h 368"/>
                <a:gd name="T52" fmla="*/ 184 w 224"/>
                <a:gd name="T53" fmla="*/ 329 h 368"/>
                <a:gd name="T54" fmla="*/ 197 w 224"/>
                <a:gd name="T55" fmla="*/ 303 h 368"/>
                <a:gd name="T56" fmla="*/ 197 w 224"/>
                <a:gd name="T57" fmla="*/ 276 h 368"/>
                <a:gd name="T58" fmla="*/ 210 w 224"/>
                <a:gd name="T59" fmla="*/ 250 h 368"/>
                <a:gd name="T60" fmla="*/ 210 w 224"/>
                <a:gd name="T61" fmla="*/ 224 h 368"/>
                <a:gd name="T62" fmla="*/ 224 w 224"/>
                <a:gd name="T63" fmla="*/ 197 h 368"/>
                <a:gd name="T64" fmla="*/ 224 w 224"/>
                <a:gd name="T65" fmla="*/ 184 h 368"/>
                <a:gd name="T66" fmla="*/ 210 w 224"/>
                <a:gd name="T67" fmla="*/ 14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4" h="368">
                  <a:moveTo>
                    <a:pt x="210" y="145"/>
                  </a:moveTo>
                  <a:lnTo>
                    <a:pt x="210" y="92"/>
                  </a:lnTo>
                  <a:lnTo>
                    <a:pt x="197" y="66"/>
                  </a:lnTo>
                  <a:lnTo>
                    <a:pt x="184" y="53"/>
                  </a:lnTo>
                  <a:lnTo>
                    <a:pt x="171" y="26"/>
                  </a:lnTo>
                  <a:lnTo>
                    <a:pt x="145" y="0"/>
                  </a:lnTo>
                  <a:lnTo>
                    <a:pt x="79" y="0"/>
                  </a:lnTo>
                  <a:lnTo>
                    <a:pt x="66" y="13"/>
                  </a:lnTo>
                  <a:lnTo>
                    <a:pt x="40" y="26"/>
                  </a:lnTo>
                  <a:lnTo>
                    <a:pt x="26" y="53"/>
                  </a:lnTo>
                  <a:lnTo>
                    <a:pt x="26" y="79"/>
                  </a:lnTo>
                  <a:lnTo>
                    <a:pt x="13" y="92"/>
                  </a:lnTo>
                  <a:lnTo>
                    <a:pt x="13" y="132"/>
                  </a:lnTo>
                  <a:lnTo>
                    <a:pt x="0" y="158"/>
                  </a:lnTo>
                  <a:lnTo>
                    <a:pt x="0" y="211"/>
                  </a:lnTo>
                  <a:lnTo>
                    <a:pt x="13" y="250"/>
                  </a:lnTo>
                  <a:lnTo>
                    <a:pt x="13" y="276"/>
                  </a:lnTo>
                  <a:lnTo>
                    <a:pt x="26" y="289"/>
                  </a:lnTo>
                  <a:lnTo>
                    <a:pt x="40" y="316"/>
                  </a:lnTo>
                  <a:lnTo>
                    <a:pt x="53" y="329"/>
                  </a:lnTo>
                  <a:lnTo>
                    <a:pt x="66" y="355"/>
                  </a:lnTo>
                  <a:lnTo>
                    <a:pt x="79" y="355"/>
                  </a:lnTo>
                  <a:lnTo>
                    <a:pt x="105" y="368"/>
                  </a:lnTo>
                  <a:lnTo>
                    <a:pt x="132" y="368"/>
                  </a:lnTo>
                  <a:lnTo>
                    <a:pt x="145" y="355"/>
                  </a:lnTo>
                  <a:lnTo>
                    <a:pt x="171" y="342"/>
                  </a:lnTo>
                  <a:lnTo>
                    <a:pt x="184" y="329"/>
                  </a:lnTo>
                  <a:lnTo>
                    <a:pt x="197" y="303"/>
                  </a:lnTo>
                  <a:lnTo>
                    <a:pt x="197" y="276"/>
                  </a:lnTo>
                  <a:lnTo>
                    <a:pt x="210" y="250"/>
                  </a:lnTo>
                  <a:lnTo>
                    <a:pt x="210" y="224"/>
                  </a:lnTo>
                  <a:lnTo>
                    <a:pt x="224" y="197"/>
                  </a:lnTo>
                  <a:lnTo>
                    <a:pt x="224" y="184"/>
                  </a:lnTo>
                  <a:lnTo>
                    <a:pt x="210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Freeform 42"/>
            <p:cNvSpPr>
              <a:spLocks/>
            </p:cNvSpPr>
            <p:nvPr/>
          </p:nvSpPr>
          <p:spPr bwMode="auto">
            <a:xfrm>
              <a:off x="4282" y="2796"/>
              <a:ext cx="157" cy="303"/>
            </a:xfrm>
            <a:custGeom>
              <a:avLst/>
              <a:gdLst>
                <a:gd name="T0" fmla="*/ 157 w 157"/>
                <a:gd name="T1" fmla="*/ 132 h 303"/>
                <a:gd name="T2" fmla="*/ 157 w 157"/>
                <a:gd name="T3" fmla="*/ 92 h 303"/>
                <a:gd name="T4" fmla="*/ 144 w 157"/>
                <a:gd name="T5" fmla="*/ 66 h 303"/>
                <a:gd name="T6" fmla="*/ 144 w 157"/>
                <a:gd name="T7" fmla="*/ 53 h 303"/>
                <a:gd name="T8" fmla="*/ 131 w 157"/>
                <a:gd name="T9" fmla="*/ 40 h 303"/>
                <a:gd name="T10" fmla="*/ 131 w 157"/>
                <a:gd name="T11" fmla="*/ 27 h 303"/>
                <a:gd name="T12" fmla="*/ 118 w 157"/>
                <a:gd name="T13" fmla="*/ 14 h 303"/>
                <a:gd name="T14" fmla="*/ 105 w 157"/>
                <a:gd name="T15" fmla="*/ 14 h 303"/>
                <a:gd name="T16" fmla="*/ 92 w 157"/>
                <a:gd name="T17" fmla="*/ 0 h 303"/>
                <a:gd name="T18" fmla="*/ 65 w 157"/>
                <a:gd name="T19" fmla="*/ 0 h 303"/>
                <a:gd name="T20" fmla="*/ 52 w 157"/>
                <a:gd name="T21" fmla="*/ 14 h 303"/>
                <a:gd name="T22" fmla="*/ 39 w 157"/>
                <a:gd name="T23" fmla="*/ 14 h 303"/>
                <a:gd name="T24" fmla="*/ 39 w 157"/>
                <a:gd name="T25" fmla="*/ 27 h 303"/>
                <a:gd name="T26" fmla="*/ 13 w 157"/>
                <a:gd name="T27" fmla="*/ 53 h 303"/>
                <a:gd name="T28" fmla="*/ 13 w 157"/>
                <a:gd name="T29" fmla="*/ 66 h 303"/>
                <a:gd name="T30" fmla="*/ 0 w 157"/>
                <a:gd name="T31" fmla="*/ 92 h 303"/>
                <a:gd name="T32" fmla="*/ 0 w 157"/>
                <a:gd name="T33" fmla="*/ 211 h 303"/>
                <a:gd name="T34" fmla="*/ 13 w 157"/>
                <a:gd name="T35" fmla="*/ 224 h 303"/>
                <a:gd name="T36" fmla="*/ 13 w 157"/>
                <a:gd name="T37" fmla="*/ 250 h 303"/>
                <a:gd name="T38" fmla="*/ 26 w 157"/>
                <a:gd name="T39" fmla="*/ 263 h 303"/>
                <a:gd name="T40" fmla="*/ 26 w 157"/>
                <a:gd name="T41" fmla="*/ 277 h 303"/>
                <a:gd name="T42" fmla="*/ 39 w 157"/>
                <a:gd name="T43" fmla="*/ 290 h 303"/>
                <a:gd name="T44" fmla="*/ 52 w 157"/>
                <a:gd name="T45" fmla="*/ 290 h 303"/>
                <a:gd name="T46" fmla="*/ 65 w 157"/>
                <a:gd name="T47" fmla="*/ 303 h 303"/>
                <a:gd name="T48" fmla="*/ 92 w 157"/>
                <a:gd name="T49" fmla="*/ 303 h 303"/>
                <a:gd name="T50" fmla="*/ 105 w 157"/>
                <a:gd name="T51" fmla="*/ 290 h 303"/>
                <a:gd name="T52" fmla="*/ 118 w 157"/>
                <a:gd name="T53" fmla="*/ 290 h 303"/>
                <a:gd name="T54" fmla="*/ 118 w 157"/>
                <a:gd name="T55" fmla="*/ 277 h 303"/>
                <a:gd name="T56" fmla="*/ 144 w 157"/>
                <a:gd name="T57" fmla="*/ 250 h 303"/>
                <a:gd name="T58" fmla="*/ 144 w 157"/>
                <a:gd name="T59" fmla="*/ 237 h 303"/>
                <a:gd name="T60" fmla="*/ 157 w 157"/>
                <a:gd name="T61" fmla="*/ 211 h 303"/>
                <a:gd name="T62" fmla="*/ 157 w 157"/>
                <a:gd name="T63" fmla="*/ 13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303">
                  <a:moveTo>
                    <a:pt x="157" y="132"/>
                  </a:moveTo>
                  <a:lnTo>
                    <a:pt x="157" y="92"/>
                  </a:lnTo>
                  <a:lnTo>
                    <a:pt x="144" y="66"/>
                  </a:lnTo>
                  <a:lnTo>
                    <a:pt x="144" y="53"/>
                  </a:lnTo>
                  <a:lnTo>
                    <a:pt x="131" y="40"/>
                  </a:lnTo>
                  <a:lnTo>
                    <a:pt x="131" y="27"/>
                  </a:lnTo>
                  <a:lnTo>
                    <a:pt x="118" y="14"/>
                  </a:lnTo>
                  <a:lnTo>
                    <a:pt x="105" y="14"/>
                  </a:lnTo>
                  <a:lnTo>
                    <a:pt x="92" y="0"/>
                  </a:lnTo>
                  <a:lnTo>
                    <a:pt x="65" y="0"/>
                  </a:lnTo>
                  <a:lnTo>
                    <a:pt x="52" y="14"/>
                  </a:lnTo>
                  <a:lnTo>
                    <a:pt x="39" y="14"/>
                  </a:lnTo>
                  <a:lnTo>
                    <a:pt x="39" y="27"/>
                  </a:lnTo>
                  <a:lnTo>
                    <a:pt x="13" y="53"/>
                  </a:lnTo>
                  <a:lnTo>
                    <a:pt x="13" y="66"/>
                  </a:lnTo>
                  <a:lnTo>
                    <a:pt x="0" y="92"/>
                  </a:lnTo>
                  <a:lnTo>
                    <a:pt x="0" y="211"/>
                  </a:lnTo>
                  <a:lnTo>
                    <a:pt x="13" y="224"/>
                  </a:lnTo>
                  <a:lnTo>
                    <a:pt x="13" y="250"/>
                  </a:lnTo>
                  <a:lnTo>
                    <a:pt x="26" y="263"/>
                  </a:lnTo>
                  <a:lnTo>
                    <a:pt x="26" y="277"/>
                  </a:lnTo>
                  <a:lnTo>
                    <a:pt x="39" y="290"/>
                  </a:lnTo>
                  <a:lnTo>
                    <a:pt x="52" y="290"/>
                  </a:lnTo>
                  <a:lnTo>
                    <a:pt x="65" y="303"/>
                  </a:lnTo>
                  <a:lnTo>
                    <a:pt x="92" y="303"/>
                  </a:lnTo>
                  <a:lnTo>
                    <a:pt x="105" y="290"/>
                  </a:lnTo>
                  <a:lnTo>
                    <a:pt x="118" y="290"/>
                  </a:lnTo>
                  <a:lnTo>
                    <a:pt x="118" y="277"/>
                  </a:lnTo>
                  <a:lnTo>
                    <a:pt x="144" y="250"/>
                  </a:lnTo>
                  <a:lnTo>
                    <a:pt x="144" y="237"/>
                  </a:lnTo>
                  <a:lnTo>
                    <a:pt x="157" y="211"/>
                  </a:lnTo>
                  <a:lnTo>
                    <a:pt x="157" y="1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Freeform 43"/>
            <p:cNvSpPr>
              <a:spLocks/>
            </p:cNvSpPr>
            <p:nvPr/>
          </p:nvSpPr>
          <p:spPr bwMode="auto">
            <a:xfrm>
              <a:off x="1285" y="3033"/>
              <a:ext cx="1064" cy="250"/>
            </a:xfrm>
            <a:custGeom>
              <a:avLst/>
              <a:gdLst>
                <a:gd name="T0" fmla="*/ 1064 w 1064"/>
                <a:gd name="T1" fmla="*/ 26 h 250"/>
                <a:gd name="T2" fmla="*/ 723 w 1064"/>
                <a:gd name="T3" fmla="*/ 26 h 250"/>
                <a:gd name="T4" fmla="*/ 670 w 1064"/>
                <a:gd name="T5" fmla="*/ 13 h 250"/>
                <a:gd name="T6" fmla="*/ 631 w 1064"/>
                <a:gd name="T7" fmla="*/ 0 h 250"/>
                <a:gd name="T8" fmla="*/ 407 w 1064"/>
                <a:gd name="T9" fmla="*/ 0 h 250"/>
                <a:gd name="T10" fmla="*/ 355 w 1064"/>
                <a:gd name="T11" fmla="*/ 13 h 250"/>
                <a:gd name="T12" fmla="*/ 315 w 1064"/>
                <a:gd name="T13" fmla="*/ 26 h 250"/>
                <a:gd name="T14" fmla="*/ 0 w 1064"/>
                <a:gd name="T15" fmla="*/ 13 h 250"/>
                <a:gd name="T16" fmla="*/ 13 w 1064"/>
                <a:gd name="T17" fmla="*/ 53 h 250"/>
                <a:gd name="T18" fmla="*/ 26 w 1064"/>
                <a:gd name="T19" fmla="*/ 92 h 250"/>
                <a:gd name="T20" fmla="*/ 39 w 1064"/>
                <a:gd name="T21" fmla="*/ 118 h 250"/>
                <a:gd name="T22" fmla="*/ 52 w 1064"/>
                <a:gd name="T23" fmla="*/ 158 h 250"/>
                <a:gd name="T24" fmla="*/ 131 w 1064"/>
                <a:gd name="T25" fmla="*/ 237 h 250"/>
                <a:gd name="T26" fmla="*/ 157 w 1064"/>
                <a:gd name="T27" fmla="*/ 250 h 250"/>
                <a:gd name="T28" fmla="*/ 394 w 1064"/>
                <a:gd name="T29" fmla="*/ 250 h 250"/>
                <a:gd name="T30" fmla="*/ 420 w 1064"/>
                <a:gd name="T31" fmla="*/ 237 h 250"/>
                <a:gd name="T32" fmla="*/ 447 w 1064"/>
                <a:gd name="T33" fmla="*/ 224 h 250"/>
                <a:gd name="T34" fmla="*/ 460 w 1064"/>
                <a:gd name="T35" fmla="*/ 197 h 250"/>
                <a:gd name="T36" fmla="*/ 486 w 1064"/>
                <a:gd name="T37" fmla="*/ 171 h 250"/>
                <a:gd name="T38" fmla="*/ 499 w 1064"/>
                <a:gd name="T39" fmla="*/ 145 h 250"/>
                <a:gd name="T40" fmla="*/ 512 w 1064"/>
                <a:gd name="T41" fmla="*/ 118 h 250"/>
                <a:gd name="T42" fmla="*/ 525 w 1064"/>
                <a:gd name="T43" fmla="*/ 92 h 250"/>
                <a:gd name="T44" fmla="*/ 525 w 1064"/>
                <a:gd name="T45" fmla="*/ 66 h 250"/>
                <a:gd name="T46" fmla="*/ 591 w 1064"/>
                <a:gd name="T47" fmla="*/ 66 h 250"/>
                <a:gd name="T48" fmla="*/ 657 w 1064"/>
                <a:gd name="T49" fmla="*/ 105 h 250"/>
                <a:gd name="T50" fmla="*/ 999 w 1064"/>
                <a:gd name="T51" fmla="*/ 105 h 250"/>
                <a:gd name="T52" fmla="*/ 1012 w 1064"/>
                <a:gd name="T53" fmla="*/ 79 h 250"/>
                <a:gd name="T54" fmla="*/ 1064 w 1064"/>
                <a:gd name="T55" fmla="*/ 2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64" h="250">
                  <a:moveTo>
                    <a:pt x="1064" y="26"/>
                  </a:moveTo>
                  <a:lnTo>
                    <a:pt x="723" y="26"/>
                  </a:lnTo>
                  <a:lnTo>
                    <a:pt x="670" y="13"/>
                  </a:lnTo>
                  <a:lnTo>
                    <a:pt x="631" y="0"/>
                  </a:lnTo>
                  <a:lnTo>
                    <a:pt x="407" y="0"/>
                  </a:lnTo>
                  <a:lnTo>
                    <a:pt x="355" y="13"/>
                  </a:lnTo>
                  <a:lnTo>
                    <a:pt x="315" y="26"/>
                  </a:lnTo>
                  <a:lnTo>
                    <a:pt x="0" y="13"/>
                  </a:lnTo>
                  <a:lnTo>
                    <a:pt x="13" y="53"/>
                  </a:lnTo>
                  <a:lnTo>
                    <a:pt x="26" y="92"/>
                  </a:lnTo>
                  <a:lnTo>
                    <a:pt x="39" y="118"/>
                  </a:lnTo>
                  <a:lnTo>
                    <a:pt x="52" y="158"/>
                  </a:lnTo>
                  <a:lnTo>
                    <a:pt x="131" y="237"/>
                  </a:lnTo>
                  <a:lnTo>
                    <a:pt x="157" y="250"/>
                  </a:lnTo>
                  <a:lnTo>
                    <a:pt x="394" y="250"/>
                  </a:lnTo>
                  <a:lnTo>
                    <a:pt x="420" y="237"/>
                  </a:lnTo>
                  <a:lnTo>
                    <a:pt x="447" y="224"/>
                  </a:lnTo>
                  <a:lnTo>
                    <a:pt x="460" y="197"/>
                  </a:lnTo>
                  <a:lnTo>
                    <a:pt x="486" y="171"/>
                  </a:lnTo>
                  <a:lnTo>
                    <a:pt x="499" y="145"/>
                  </a:lnTo>
                  <a:lnTo>
                    <a:pt x="512" y="118"/>
                  </a:lnTo>
                  <a:lnTo>
                    <a:pt x="525" y="92"/>
                  </a:lnTo>
                  <a:lnTo>
                    <a:pt x="525" y="66"/>
                  </a:lnTo>
                  <a:lnTo>
                    <a:pt x="591" y="66"/>
                  </a:lnTo>
                  <a:lnTo>
                    <a:pt x="657" y="105"/>
                  </a:lnTo>
                  <a:lnTo>
                    <a:pt x="999" y="105"/>
                  </a:lnTo>
                  <a:lnTo>
                    <a:pt x="1012" y="79"/>
                  </a:lnTo>
                  <a:lnTo>
                    <a:pt x="1064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0" name="Picture 7" descr="118">
            <a:hlinkClick r:id="" action="ppaction://noaction" highlightClick="1">
              <a:snd r:embed="rId5" name="автобус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781" y="2492896"/>
            <a:ext cx="4672013" cy="128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97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нспорт Барто">
  <a:themeElements>
    <a:clrScheme name="Na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Транспорт Барто</Template>
  <TotalTime>5</TotalTime>
  <Words>38</Words>
  <Application>Microsoft Office PowerPoint</Application>
  <PresentationFormat>Экран (4:3)</PresentationFormat>
  <Paragraphs>20</Paragraphs>
  <Slides>17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Транспорт Барто</vt:lpstr>
      <vt:lpstr>САМОЛЕТ</vt:lpstr>
      <vt:lpstr>Презентация PowerPoint</vt:lpstr>
      <vt:lpstr>АВТОМОБИЛЬ</vt:lpstr>
      <vt:lpstr>Презентация PowerPoint</vt:lpstr>
      <vt:lpstr>МОТОЦИКЛ</vt:lpstr>
      <vt:lpstr>поезд</vt:lpstr>
      <vt:lpstr>САМОЛЕТ</vt:lpstr>
      <vt:lpstr>САМОЛЕТ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Самолёт построим сами, понесёмся над лесами,  понесёмся над лесами,  а потом вернёмся к маме.</vt:lpstr>
      <vt:lpstr>Мотоцикл. Машина. Поезд. ?</vt:lpstr>
      <vt:lpstr>Автобус. Вертолет. Самолет. ?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САМОЛЕТ</dc:title>
  <dc:creator>user</dc:creator>
  <dc:description>viki.rdf.ru</dc:description>
  <cp:lastModifiedBy>user</cp:lastModifiedBy>
  <cp:revision>2</cp:revision>
  <dcterms:created xsi:type="dcterms:W3CDTF">2014-11-11T01:44:32Z</dcterms:created>
  <dcterms:modified xsi:type="dcterms:W3CDTF">2014-11-11T01:53:03Z</dcterms:modified>
</cp:coreProperties>
</file>