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73" r:id="rId15"/>
    <p:sldId id="267" r:id="rId16"/>
    <p:sldId id="276" r:id="rId17"/>
    <p:sldId id="269" r:id="rId18"/>
    <p:sldId id="274" r:id="rId19"/>
    <p:sldId id="275" r:id="rId20"/>
    <p:sldId id="268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0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2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6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7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3A57-7D78-4BE3-A101-10E3CEC7DAC1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A4D6-17E1-490F-9A37-ADFFA2FC7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18864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общеразвивающего вида №48 г. Томска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91683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игрушек»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2я младшая группа «Сказка»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 краткосрочный 2 недели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9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 проекта: Ульянова С.В.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Галаева Ю.Б.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2603" y="6381328"/>
            <a:ext cx="129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2014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9" y="116632"/>
            <a:ext cx="91082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690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228" y="1628800"/>
            <a:ext cx="7704856" cy="426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 вместе с детьми: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Сделать фотографии любимых игрушек,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Поход в магазин игрушек,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Беседа «как обращаться с игрушкой»,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Рисунки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ассказ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родителей о своей любимой игрушке.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в оформлении выставок в группе.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в оформлении группы ко дню игрушки (газета, шары, игрушки, подбор музыкального материала).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Выставка материалов “ Как я играю дома”.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17255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9832" y="2540021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7039" y="3702073"/>
            <a:ext cx="3336708" cy="250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59461" y="254496"/>
            <a:ext cx="4390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игрушек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933056"/>
            <a:ext cx="201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Тележка для зайки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133" y="5379691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3471" y="6488668"/>
            <a:ext cx="204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Воздушный шарик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92949"/>
            <a:ext cx="3456384" cy="230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12" y="3538803"/>
            <a:ext cx="3563887" cy="267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125" y="4149080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76586" y="2476563"/>
            <a:ext cx="177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играю дома»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6044799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«Выставка игрушек»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334" y="6385302"/>
            <a:ext cx="267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любимая игрушка»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65888"/>
            <a:ext cx="3563887" cy="267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96136" y="541113"/>
            <a:ext cx="186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«Выставка книг»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487443"/>
            <a:ext cx="5184576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Воспитатель с родителями: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Предоставить родителям материал: «Как обращаться с игрушкой».      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 Совместные игры родителей  и детей с игрушками.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6692"/>
            <a:ext cx="73342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2232248" cy="315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97" y="3501008"/>
            <a:ext cx="1990328" cy="275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052" y="188640"/>
            <a:ext cx="218601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908" y="3575065"/>
            <a:ext cx="1896306" cy="268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8640"/>
            <a:ext cx="2185697" cy="318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698" y="3575809"/>
            <a:ext cx="1906317" cy="268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3342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132856"/>
            <a:ext cx="4572000" cy="10931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Воспитатель, родители и дети: 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Выставка рисунков, создание альбома «Моя игрушка»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Света\Desktop\Новая папка (2)\IMG_20141124_1730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62" y="342900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87864"/>
            <a:ext cx="7927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ННОД, игры, самостоятельная деятельность детей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0674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010" y="1196752"/>
            <a:ext cx="3107837" cy="233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88" y="3667715"/>
            <a:ext cx="2230696" cy="297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Новая папка (2)\фото\DSC010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387" y="3667715"/>
            <a:ext cx="2230989" cy="2974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19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502643"/>
            <a:ext cx="6897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ННОД по созданию игрушек «Шарики для елочки»;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картотеки словесных игр;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ННОД </a:t>
            </a:r>
            <a:r>
              <a:rPr lang="ru-RU" sz="44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«Шарики для елочки</a:t>
            </a:r>
            <a:r>
              <a:rPr lang="ru-RU" sz="44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2" y="1268760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81471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2" y="4149080"/>
            <a:ext cx="3024336" cy="226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149080"/>
            <a:ext cx="3024336" cy="226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3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07975"/>
            <a:ext cx="6256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словесных игр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12776"/>
            <a:ext cx="4220454" cy="48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1" y="-14266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609" y="112474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разработку проекта повлияла необходимость ориентировать родителей на выбор игрушки и взаимодействие с ребенком в процессе игры. В деятельности ребенка до 5 лет становится значимой та сфера, которая поддержана матерью, самая влияющая на дальнейшую деятельность и сознание ребенка.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поставленных задач данного проекта за основу взята модель взаимодействия педагог - дети – родители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35967"/>
            <a:ext cx="2564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270" y="341473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236" y="332656"/>
            <a:ext cx="3962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039350" cy="463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Анализируя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проделанную работу можно сделать выводы: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-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Тема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разработанного проекта выбрана с учетом возрастных особенностей детей младшего возраста и объема информации, которая может быть ими воспринята, что положительно повлияло на различные виды их деятельности (интеллектуальную, познавательную, художественно-речевую); 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Отмечалась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положительная реакция и эмоциональный отклик детей на знакомство с разными видами игрушек, дети проявляли интерес и желание играть с игрушками; 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Возросла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речевая активность детей, что положительно повлияло на самостоятельную игровую деятельность детей, дети пытаются осуществлять ролевой диалог;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- 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Удалось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достигнуть хороших результатов взаимодействия педагог – родители. Родители принимали активное участие в реализации проекта.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3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8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93607"/>
            <a:ext cx="5050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16870"/>
            <a:ext cx="9126141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Бондаренко Т.М. Комплексные занятия в первой младшей группе: Практическое пособие для воспитателей и методистов ДОУ. – Воронеж, 2008.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Воспитание, образование и развитие детей 2-3 лет в детском саду: методическое руководство для воспитателей, работающих по программе «Радуга» / сост.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Доронова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Т.Н. – М.: Просвещение, 2008.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Карпухина Н.А. Конспекты занятий в первой младшей группе детского сада. Практическое пособие для воспитателей и методистов ДОУ. – Воронеж, 2010.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Картушина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М.Ю. Забавы для малышей: Театрализованные развлечения для детей 2-3 лет – М.:ТЦ Сфера. 2009.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Кузнецова А.Е. 195 развивающих игр для малышей от 1 года до 3 лет. – М.: РИПОЛ КЛАССИК, 2006.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Лыкова И.А. Изобразительная деятельность в детском саду: планирование, конспекты занятий, методические рекомендации. Ранний возраст. – М.: «КАРАПУЗ», 2009.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Маханева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м.Д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., Рещикова С.В. Игровые занятия с детьми от 1 до 3 лет: Методическое пособие для педагогов и родителей. – М.: ТЦ Сфера, 2010.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408940" algn="l"/>
              </a:tabLst>
            </a:pP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Полтавцева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Н.В. Физическая культура в дошкольном детстве: пособие для инструкторов физкультуры и воспитателей, работающих с детьми 2-3 лет. – М.: Просвещение, 2008.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4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311" y="1065279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Важнейшей составной частью образовательной среды являются игра и игрушка. Игрушка – это не просто забава. “Игрушки-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небалушки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- так говорит народная мудрость о значении игрушек для маленького ребенка. Дарить игрушки было распространенным обычаем – подарок приносил ребенку здоровье и благополучие.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оценить игровой и развивающий потенциал игрушки?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Чем должна быть игрушка для ребенка?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выбрать то, что нужно ребенку?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Игрушка полезная и вредная.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Поставленные вопросы помогли определить тему педагогического проекта - “Мир игрушек”, возникла необходимость разработать и реализовать систему мероприятий по теме.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888" y="260648"/>
            <a:ext cx="352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познавательно-речевое развитие через организацию разных видов деятельности: игровой, познавательной, музыкально-эстетической, продуктивной. Овладение детьми игровыми действиями, отражающие известные им жизненные ситуации.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3412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140968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0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928" y="188640"/>
            <a:ext cx="3924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отвечать на вопросы воспитателя при рассматривании предмета. 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интерес к игрушкам, воспитывать партнерские отношения во время игры, побуждать проводить элементарную классификацию по названию, цвету, форме, развивать игровые, познавательные, сенсорные, речевые способности, учитывая индивидуальные и возрастные особенности ребенка.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Развитие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 совместной поисковой деятельности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экспериментированию.    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 Обеспечение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психологического благополучия и здоровья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894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850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925" y="1196752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для родителей: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в семье благоприятные условия для развития  личности ребенка, учитывая опыт детей, приобретенный в детском саду.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5545057" cy="369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3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11287"/>
            <a:ext cx="7013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Активизировать словарь детей.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Научить бережно относиться к играм, игрушкам.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Умение играть дружно, не ссориться.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009" y="2564904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2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413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980" y="283294"/>
            <a:ext cx="3587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5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1.Определение педагогом темы, целей и задач, содержание проекта, прогнозирование результата.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3.Подбор материала,  ориентированного на детей 2й младшей группы.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Разработка познавательных видов деятельности (беседы, оформление детских работ, рассматривание иллюстраций, картин).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15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19" y="188640"/>
            <a:ext cx="3774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проекта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58081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68373"/>
            <a:ext cx="8343759" cy="1324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Пробуждать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интерес к предлагаемой деятельности;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Приобщать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к процессу познания;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Привлекать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к воспроизведению образов, используя различные варианты;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Побуждать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к совместной поисковой деятельности, экспериментированию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45" y="3179308"/>
            <a:ext cx="3474075" cy="260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197" y="3179308"/>
            <a:ext cx="3602074" cy="270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871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27</cp:revision>
  <dcterms:created xsi:type="dcterms:W3CDTF">2014-11-25T08:34:03Z</dcterms:created>
  <dcterms:modified xsi:type="dcterms:W3CDTF">2014-11-28T13:27:13Z</dcterms:modified>
</cp:coreProperties>
</file>