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2D400-E283-4BB3-8168-E5F92C6C6C6E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20C5-9575-446F-B2FE-DBCE1C661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03B813-43FB-447B-91CB-726918C0EC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A74F01-21E4-4386-B1E3-100704769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Использование информационно-коммуникационной технологии в проекте «СИНЕВА РОССИИ»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 Narrow" pitchFamily="34" charset="0"/>
              </a:rPr>
              <a:t>Автор   Лысенко Анна Николаевна</a:t>
            </a:r>
          </a:p>
          <a:p>
            <a:r>
              <a:rPr lang="ru-RU" sz="1600" dirty="0" smtClean="0">
                <a:latin typeface="Arial Narrow" pitchFamily="34" charset="0"/>
              </a:rPr>
              <a:t>Воспитатель ГБДОУ детский сад № 32</a:t>
            </a:r>
          </a:p>
          <a:p>
            <a:r>
              <a:rPr lang="ru-RU" sz="1600" dirty="0" smtClean="0">
                <a:latin typeface="Arial Narrow" pitchFamily="34" charset="0"/>
              </a:rPr>
              <a:t>Красносельского района Санкт-Петербурга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Цель</a:t>
            </a:r>
            <a:br>
              <a:rPr lang="ru-RU" sz="4000" dirty="0" smtClean="0"/>
            </a:br>
            <a:r>
              <a:rPr lang="ru-RU" sz="4000" dirty="0" smtClean="0"/>
              <a:t>проекта: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Знакомство дошкольников с  декоративно-прикладным искусством, народным промыслом Гжель.</a:t>
            </a:r>
            <a:endParaRPr lang="ru-RU" sz="2800" dirty="0"/>
          </a:p>
        </p:txBody>
      </p:sp>
      <p:pic>
        <p:nvPicPr>
          <p:cNvPr id="5" name="Содержимое 4" descr="тарелочка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67529"/>
            <a:ext cx="5111750" cy="50641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Закрепление понятия « декоративно-прикладное искусство», народные промыслы.</a:t>
            </a:r>
          </a:p>
          <a:p>
            <a:r>
              <a:rPr lang="ru-RU" dirty="0" smtClean="0"/>
              <a:t> Развитие наблюдательности, умения видеть красоту, отличительные особенности изделий.</a:t>
            </a:r>
          </a:p>
          <a:p>
            <a:r>
              <a:rPr lang="ru-RU" dirty="0" smtClean="0"/>
              <a:t> Продолжать развивать знания о России, её культуре, традициях.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358114" cy="78581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Непосредственно-образовательная деятельность:</a:t>
            </a:r>
            <a:br>
              <a:rPr lang="ru-RU" sz="2000" dirty="0" smtClean="0"/>
            </a:br>
            <a:r>
              <a:rPr lang="ru-RU" sz="2000" dirty="0" smtClean="0"/>
              <a:t>беседа с использованием презентации</a:t>
            </a:r>
            <a:br>
              <a:rPr lang="ru-RU" sz="2000" dirty="0" smtClean="0"/>
            </a:br>
            <a:r>
              <a:rPr lang="ru-RU" sz="2000" dirty="0" smtClean="0"/>
              <a:t>«Синяя птица России».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Цель:     Используя наглядные материалы дать детям в полном объёме информацию о </a:t>
            </a:r>
            <a:r>
              <a:rPr lang="ru-RU" sz="1800" dirty="0" err="1" smtClean="0"/>
              <a:t>гжеле</a:t>
            </a:r>
            <a:r>
              <a:rPr lang="ru-RU" sz="1800" dirty="0" smtClean="0"/>
              <a:t>, </a:t>
            </a:r>
            <a:r>
              <a:rPr lang="ru-RU" sz="1800" dirty="0" err="1" smtClean="0"/>
              <a:t>о</a:t>
            </a:r>
            <a:r>
              <a:rPr lang="ru-RU" sz="1800" dirty="0" smtClean="0"/>
              <a:t> технологиях производства изделий, показать приёмы их росписи.</a:t>
            </a:r>
          </a:p>
          <a:p>
            <a:endParaRPr lang="ru-RU" sz="1800" dirty="0" smtClean="0"/>
          </a:p>
          <a:p>
            <a:r>
              <a:rPr lang="ru-RU" sz="1800" dirty="0" smtClean="0"/>
              <a:t>Задачи:     Продолжить знакомство с народными промыслами, вызвать интерес к работе мастеров, научить приёмам росписи поделок.</a:t>
            </a:r>
          </a:p>
          <a:p>
            <a:endParaRPr lang="ru-RU" sz="1800" dirty="0" smtClean="0"/>
          </a:p>
          <a:p>
            <a:r>
              <a:rPr lang="ru-RU" sz="1800" dirty="0" smtClean="0"/>
              <a:t>Пути реализации:</a:t>
            </a:r>
          </a:p>
          <a:p>
            <a:r>
              <a:rPr lang="ru-RU" sz="1800" dirty="0" smtClean="0"/>
              <a:t>Входе беседы:</a:t>
            </a:r>
          </a:p>
          <a:p>
            <a:pPr>
              <a:buNone/>
            </a:pPr>
            <a:r>
              <a:rPr lang="ru-RU" sz="1800" dirty="0" smtClean="0"/>
              <a:t>* Демонстрация фильма «Синяя птица России».</a:t>
            </a:r>
          </a:p>
          <a:p>
            <a:pPr>
              <a:buNone/>
            </a:pPr>
            <a:r>
              <a:rPr lang="ru-RU" sz="1800" dirty="0" smtClean="0"/>
              <a:t>* Показ слайдов с изображением изделий гжель.</a:t>
            </a:r>
          </a:p>
          <a:p>
            <a:pPr>
              <a:buNone/>
            </a:pPr>
            <a:r>
              <a:rPr lang="ru-RU" sz="1800" dirty="0" smtClean="0"/>
              <a:t>* Показ слайдов, видео с изображением отдельных мазков, техникой их нанесения.</a:t>
            </a:r>
          </a:p>
          <a:p>
            <a:pPr>
              <a:buNone/>
            </a:pPr>
            <a:r>
              <a:rPr lang="ru-RU" sz="1800" dirty="0" smtClean="0"/>
              <a:t>    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Непосредственно-образовательная деятельность </a:t>
            </a:r>
            <a:br>
              <a:rPr lang="ru-RU" sz="2400" dirty="0" smtClean="0"/>
            </a:br>
            <a:r>
              <a:rPr lang="ru-RU" sz="2400" dirty="0" smtClean="0"/>
              <a:t>с использованием презентации.</a:t>
            </a:r>
            <a:endParaRPr lang="ru-RU" sz="2400" dirty="0"/>
          </a:p>
        </p:txBody>
      </p:sp>
      <p:pic>
        <p:nvPicPr>
          <p:cNvPr id="4" name="Содержимое 3" descr="блю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357694"/>
            <a:ext cx="2357454" cy="211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блюд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71731" y="1542857"/>
            <a:ext cx="222850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тарелочк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571612"/>
            <a:ext cx="2357454" cy="221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гже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165942"/>
            <a:ext cx="2357454" cy="223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643306" y="3244334"/>
            <a:ext cx="2290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Гжель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Показ фильма «Синяя птица России».</a:t>
            </a:r>
            <a:endParaRPr lang="ru-RU" sz="2800" dirty="0"/>
          </a:p>
        </p:txBody>
      </p:sp>
      <p:pic>
        <p:nvPicPr>
          <p:cNvPr id="3" name="Рисунок 2" descr="SAM_0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57628"/>
            <a:ext cx="3643338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0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643050"/>
            <a:ext cx="342899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3357562"/>
            <a:ext cx="97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2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Показ отдельных слайдов с объяснениями техники нанесения мазков.</a:t>
            </a:r>
            <a:endParaRPr lang="ru-RU" sz="2400" dirty="0"/>
          </a:p>
        </p:txBody>
      </p:sp>
      <p:pic>
        <p:nvPicPr>
          <p:cNvPr id="5" name="Рисунок 4" descr="SAM_0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357562"/>
            <a:ext cx="3857652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357298"/>
            <a:ext cx="378618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472" y="2643182"/>
            <a:ext cx="97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86710" y="4572008"/>
            <a:ext cx="97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8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Рисование на тарелочках из папье-маше «гжельская роспись».</a:t>
            </a:r>
            <a:endParaRPr lang="ru-RU" sz="2800" dirty="0"/>
          </a:p>
        </p:txBody>
      </p:sp>
      <p:pic>
        <p:nvPicPr>
          <p:cNvPr id="3" name="Рисунок 2" descr="SAM_0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3500462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85926"/>
            <a:ext cx="350046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357187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450057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14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использованием </a:t>
            </a:r>
            <a:r>
              <a:rPr lang="ru-RU" dirty="0" err="1" smtClean="0"/>
              <a:t>эор</a:t>
            </a:r>
            <a:r>
              <a:rPr lang="en-US" dirty="0" smtClean="0"/>
              <a:t> </a:t>
            </a:r>
            <a:r>
              <a:rPr lang="ru-RU" dirty="0" smtClean="0"/>
              <a:t>повысился интерес детей к рисованию, расширились знания о использовании различных технологий в производстве гжели. Дети более полно познакомились с народным промыслом «Гжель».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222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Использование информационно-коммуникационной технологии в проекте «СИНЕВА РОССИИ»</vt:lpstr>
      <vt:lpstr>Цель проекта:</vt:lpstr>
      <vt:lpstr>задачи:</vt:lpstr>
      <vt:lpstr>Непосредственно-образовательная деятельность: беседа с использованием презентации «Синяя птица России».</vt:lpstr>
      <vt:lpstr>Непосредственно-образовательная деятельность  с использованием презентации.</vt:lpstr>
      <vt:lpstr>Показ фильма «Синяя птица России».</vt:lpstr>
      <vt:lpstr>Показ отдельных слайдов с объяснениями техники нанесения мазков.</vt:lpstr>
      <vt:lpstr>Рисование на тарелочках из папье-маше «гжельская роспись».</vt:lpstr>
      <vt:lpstr>С использованием эор повысился интерес детей к рисованию, расширились знания о использовании различных технологий в производстве гжели. Дети более полно познакомились с народным промыслом «Гжель».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информационно-коммуникационной технологии в проекте</dc:title>
  <dc:creator>Admin</dc:creator>
  <cp:lastModifiedBy>Admin</cp:lastModifiedBy>
  <cp:revision>37</cp:revision>
  <dcterms:created xsi:type="dcterms:W3CDTF">2012-11-18T17:28:30Z</dcterms:created>
  <dcterms:modified xsi:type="dcterms:W3CDTF">2012-11-21T22:07:41Z</dcterms:modified>
</cp:coreProperties>
</file>