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74" r:id="rId2"/>
    <p:sldId id="260" r:id="rId3"/>
    <p:sldId id="266" r:id="rId4"/>
    <p:sldId id="280" r:id="rId5"/>
    <p:sldId id="281" r:id="rId6"/>
    <p:sldId id="282" r:id="rId7"/>
    <p:sldId id="283" r:id="rId8"/>
    <p:sldId id="284" r:id="rId9"/>
    <p:sldId id="264" r:id="rId10"/>
    <p:sldId id="270" r:id="rId11"/>
    <p:sldId id="271" r:id="rId12"/>
    <p:sldId id="276" r:id="rId13"/>
    <p:sldId id="277" r:id="rId14"/>
    <p:sldId id="278" r:id="rId15"/>
    <p:sldId id="279" r:id="rId16"/>
    <p:sldId id="268" r:id="rId17"/>
    <p:sldId id="27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33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8699"/>
            <a:ext cx="7772400" cy="121126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7794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9A6A-DC1E-45C2-B7A7-E13706000AA8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A01FF-18D5-47C0-B5F6-7718E4396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1511300"/>
            <a:ext cx="7886700" cy="95567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1EE1-8637-4166-9B7E-F8E86B1C2061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F746-B7D5-4AA9-B33B-B823F5F169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solidFill>
            <a:schemeClr val="accent1">
              <a:alpha val="94116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solidFill>
            <a:schemeClr val="bg1">
              <a:alpha val="9215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717032"/>
            <a:ext cx="5616624" cy="237626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КОРМУШКИ  ДЛЯ ПИЧУЖКИ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48680"/>
            <a:ext cx="4176464" cy="1368152"/>
          </a:xfrm>
        </p:spPr>
        <p:txBody>
          <a:bodyPr>
            <a:normAutofit lnSpcReduction="10000"/>
          </a:bodyPr>
          <a:lstStyle/>
          <a:p>
            <a:endParaRPr lang="ru-RU" sz="2000" dirty="0" smtClean="0">
              <a:latin typeface="Verdana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Подготовила: воспитатель 1 квалификационной категории 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СИРЕНКО  НИНА  НИКОЛАЕВНА</a:t>
            </a:r>
            <a:endParaRPr lang="ru-RU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Мои документы\Мои рисунки\79699955_large_p86_56888990_0_3e428_37319f0d_1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431800"/>
            <a:ext cx="6350000" cy="599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Мои документы\Мои рисунки\корм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76" y="357167"/>
            <a:ext cx="3810027" cy="3857652"/>
          </a:xfrm>
          <a:prstGeom prst="rect">
            <a:avLst/>
          </a:prstGeom>
          <a:noFill/>
        </p:spPr>
      </p:pic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4500562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Вот  какие кормушки изготовили наши родители</a:t>
            </a:r>
            <a:endParaRPr lang="ru-RU" dirty="0"/>
          </a:p>
        </p:txBody>
      </p:sp>
      <p:pic>
        <p:nvPicPr>
          <p:cNvPr id="4" name="Содержимое 3" descr="C:\Users\Volkswagen\Downloads\21598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80720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olkswagen\Downloads\21598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64896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olkswagen\Downloads\21597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7161634" cy="5196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olkswagen\Downloads\21597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2" r="22034" b="13953"/>
          <a:stretch>
            <a:fillRect/>
          </a:stretch>
        </p:blipFill>
        <p:spPr bwMode="auto">
          <a:xfrm>
            <a:off x="827584" y="188640"/>
            <a:ext cx="7416824" cy="64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" y="428625"/>
            <a:ext cx="4283968" cy="100647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Чем кормить птиц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0" y="1428750"/>
            <a:ext cx="3571875" cy="542925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Verdana" pitchFamily="34" charset="0"/>
              </a:rPr>
              <a:t>.</a:t>
            </a:r>
            <a:endParaRPr lang="ru-RU" sz="2800" dirty="0">
              <a:latin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242886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12"/>
            <a:ext cx="249454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14686"/>
            <a:ext cx="24288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786058"/>
            <a:ext cx="1685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788024" y="908720"/>
            <a:ext cx="36724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Покормите  птиц  зимой,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Пусть  со  всех  концов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 К  вам  слетятся  как  домой,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Стайки  на  крыльцо.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Не  богаты  их  корма,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Горсть  зерна  нужна.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Горсть  зерна -  и  не  страшна 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Будет  им  зима.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Мои документы\Мои рисунки\0_5532d_ab46bfd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6672"/>
            <a:ext cx="5976664" cy="4824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istrator\Мои документы\Мои рисунки\e4a19b5f-f50f-479c-8a1a-d497ba3cf8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76064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285860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Verdana" pitchFamily="34" charset="0"/>
              </a:rPr>
              <a:t>Цель </a:t>
            </a:r>
            <a:r>
              <a:rPr lang="ru-RU" sz="2800" dirty="0" smtClean="0">
                <a:latin typeface="Verdana" pitchFamily="34" charset="0"/>
              </a:rPr>
              <a:t>: создать условия для формирования экологической культуры дошкольников, предполагающей ценностное отношение к природе. </a:t>
            </a:r>
            <a:endParaRPr lang="ru-RU" sz="2800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505088"/>
            <a:ext cx="68580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429000"/>
            <a:ext cx="2897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</a:t>
            </a:r>
            <a:endParaRPr lang="ru-RU" dirty="0" smtClean="0">
              <a:latin typeface="Verdana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429124" y="654069"/>
            <a:ext cx="40719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Спинкою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зеленовата,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Брюшком желтовата.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Черненькая шапочка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полоска шарфика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(Синица)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C:\Documents and Settings\Administrator\Мои документы\Мои рисунки\кор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529" y="3643314"/>
            <a:ext cx="3689925" cy="2786082"/>
          </a:xfrm>
          <a:prstGeom prst="rect">
            <a:avLst/>
          </a:prstGeom>
          <a:noFill/>
        </p:spPr>
      </p:pic>
      <p:sp>
        <p:nvSpPr>
          <p:cNvPr id="13" name="Line 39"/>
          <p:cNvSpPr>
            <a:spLocks noChangeShapeType="1"/>
          </p:cNvSpPr>
          <p:nvPr/>
        </p:nvSpPr>
        <p:spPr bwMode="auto">
          <a:xfrm flipH="1">
            <a:off x="7236296" y="5037165"/>
            <a:ext cx="287337" cy="215900"/>
          </a:xfrm>
          <a:prstGeom prst="line">
            <a:avLst/>
          </a:prstGeom>
          <a:noFill/>
          <a:ln w="730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204865"/>
            <a:ext cx="29523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Скачет шустрая синица, </a:t>
            </a:r>
            <a:br>
              <a:rPr lang="ru-RU" sz="2400" dirty="0" smtClean="0">
                <a:latin typeface="Verdana" pitchFamily="34" charset="0"/>
              </a:rPr>
            </a:br>
            <a:r>
              <a:rPr lang="ru-RU" sz="2400" dirty="0" smtClean="0">
                <a:latin typeface="Verdana" pitchFamily="34" charset="0"/>
              </a:rPr>
              <a:t>Ей на месте не сидится. </a:t>
            </a:r>
            <a:br>
              <a:rPr lang="ru-RU" sz="2400" dirty="0" smtClean="0">
                <a:latin typeface="Verdana" pitchFamily="34" charset="0"/>
              </a:rPr>
            </a:br>
            <a:r>
              <a:rPr lang="ru-RU" sz="2400" dirty="0" smtClean="0">
                <a:latin typeface="Verdana" pitchFamily="34" charset="0"/>
              </a:rPr>
              <a:t>Прыг-скок, прыг-скок, </a:t>
            </a:r>
            <a:br>
              <a:rPr lang="ru-RU" sz="2400" dirty="0" smtClean="0">
                <a:latin typeface="Verdana" pitchFamily="34" charset="0"/>
              </a:rPr>
            </a:br>
            <a:r>
              <a:rPr lang="ru-RU" sz="2400" dirty="0" smtClean="0">
                <a:latin typeface="Verdana" pitchFamily="34" charset="0"/>
              </a:rPr>
              <a:t>Завертелась как волчок. </a:t>
            </a:r>
            <a:br>
              <a:rPr lang="ru-RU" sz="2400" dirty="0" smtClean="0">
                <a:latin typeface="Verdana" pitchFamily="34" charset="0"/>
              </a:rPr>
            </a:br>
            <a:r>
              <a:rPr lang="ru-RU" sz="2400" dirty="0" smtClean="0">
                <a:latin typeface="Verdana" pitchFamily="34" charset="0"/>
              </a:rPr>
              <a:t>А. </a:t>
            </a:r>
            <a:r>
              <a:rPr lang="ru-RU" sz="2400" dirty="0" err="1" smtClean="0">
                <a:latin typeface="Verdana" pitchFamily="34" charset="0"/>
              </a:rPr>
              <a:t>Барто</a:t>
            </a:r>
            <a:r>
              <a:rPr lang="ru-RU" sz="2400" dirty="0" smtClean="0">
                <a:latin typeface="Verdana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667544"/>
          </a:xfrm>
        </p:spPr>
        <p:txBody>
          <a:bodyPr/>
          <a:lstStyle/>
          <a:p>
            <a:r>
              <a:rPr lang="ru-RU" b="1" dirty="0" smtClean="0"/>
              <a:t>Свиристели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268760"/>
            <a:ext cx="2949178" cy="460022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К нам с ветрами прилетели</a:t>
            </a:r>
            <a:br>
              <a:rPr lang="ru-RU" sz="1800" dirty="0" smtClean="0"/>
            </a:br>
            <a:r>
              <a:rPr lang="ru-RU" sz="1800" dirty="0" smtClean="0"/>
              <a:t>Стаи ярких свиристелей.</a:t>
            </a:r>
            <a:br>
              <a:rPr lang="ru-RU" sz="1800" dirty="0" smtClean="0"/>
            </a:br>
            <a:r>
              <a:rPr lang="ru-RU" sz="1800" dirty="0" smtClean="0"/>
              <a:t>Прилетели свиристели,</a:t>
            </a:r>
            <a:br>
              <a:rPr lang="ru-RU" sz="1800" dirty="0" smtClean="0"/>
            </a:br>
            <a:r>
              <a:rPr lang="ru-RU" sz="1800" dirty="0" smtClean="0"/>
              <a:t>Песню севера запели.</a:t>
            </a:r>
            <a:br>
              <a:rPr lang="ru-RU" sz="1800" dirty="0" smtClean="0"/>
            </a:br>
            <a:r>
              <a:rPr lang="ru-RU" sz="1800" dirty="0" smtClean="0"/>
              <a:t>Пусть метель, как старый мельник,</a:t>
            </a:r>
            <a:br>
              <a:rPr lang="ru-RU" sz="1800" dirty="0" smtClean="0"/>
            </a:br>
            <a:r>
              <a:rPr lang="ru-RU" sz="1800" dirty="0" smtClean="0"/>
              <a:t>Белит сосны, белит ельник</a:t>
            </a:r>
            <a:br>
              <a:rPr lang="ru-RU" sz="1800" dirty="0" smtClean="0"/>
            </a:br>
            <a:r>
              <a:rPr lang="ru-RU" sz="1800" dirty="0" smtClean="0"/>
              <a:t>-Много ягод свиристелям</a:t>
            </a:r>
            <a:br>
              <a:rPr lang="ru-RU" sz="1800" dirty="0" smtClean="0"/>
            </a:br>
            <a:r>
              <a:rPr lang="ru-RU" sz="1800" dirty="0" smtClean="0"/>
              <a:t>Заготовил можжевельник…</a:t>
            </a:r>
            <a:br>
              <a:rPr lang="ru-RU" sz="1800" dirty="0" smtClean="0"/>
            </a:br>
            <a:r>
              <a:rPr lang="ru-RU" sz="1800" dirty="0" smtClean="0"/>
              <a:t>Есть крушина, есть калина,</a:t>
            </a:r>
            <a:br>
              <a:rPr lang="ru-RU" sz="1800" dirty="0" smtClean="0"/>
            </a:br>
            <a:r>
              <a:rPr lang="ru-RU" sz="1800" dirty="0" smtClean="0"/>
              <a:t>А в колхозе, у овина,</a:t>
            </a:r>
            <a:br>
              <a:rPr lang="ru-RU" sz="1800" dirty="0" smtClean="0"/>
            </a:br>
            <a:r>
              <a:rPr lang="ru-RU" sz="1800" dirty="0" smtClean="0"/>
              <a:t>Стынет в инее рябина.</a:t>
            </a:r>
            <a:br>
              <a:rPr lang="ru-RU" sz="1800" dirty="0" smtClean="0"/>
            </a:br>
            <a:r>
              <a:rPr lang="ru-RU" sz="1800" dirty="0" smtClean="0"/>
              <a:t>Как пришла пора метелей,</a:t>
            </a:r>
            <a:br>
              <a:rPr lang="ru-RU" sz="1800" dirty="0" smtClean="0"/>
            </a:br>
            <a:r>
              <a:rPr lang="ru-RU" sz="1800" dirty="0" smtClean="0"/>
              <a:t>Налетели свиристели.</a:t>
            </a:r>
            <a:br>
              <a:rPr lang="ru-RU" sz="1800" dirty="0" smtClean="0"/>
            </a:br>
            <a:r>
              <a:rPr lang="ru-RU" sz="1800" dirty="0" smtClean="0"/>
              <a:t>Заскрипели, засвистели…</a:t>
            </a:r>
            <a:br>
              <a:rPr lang="ru-RU" sz="1800" dirty="0" smtClean="0"/>
            </a:br>
            <a:r>
              <a:rPr lang="ru-RU" sz="1800" dirty="0" smtClean="0"/>
              <a:t>Все до ягодки поели. (А. </a:t>
            </a:r>
            <a:r>
              <a:rPr lang="ru-RU" sz="1800" dirty="0" err="1" smtClean="0"/>
              <a:t>Барто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Picture 3" descr="C:\Documents and Settings\Administrator\Мои документы\Мои рисунки\пр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4536503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955576"/>
          </a:xfrm>
        </p:spPr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 smtClean="0"/>
              <a:t>Снегирь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Алой кисточкой заря</a:t>
            </a:r>
            <a:br>
              <a:rPr lang="ru-RU" sz="2800" dirty="0" smtClean="0"/>
            </a:br>
            <a:r>
              <a:rPr lang="ru-RU" sz="2800" dirty="0" smtClean="0"/>
              <a:t>Красит грудку снегиря,</a:t>
            </a:r>
            <a:br>
              <a:rPr lang="ru-RU" sz="2800" dirty="0" smtClean="0"/>
            </a:br>
            <a:r>
              <a:rPr lang="ru-RU" sz="2800" dirty="0" smtClean="0"/>
              <a:t>Чтоб в морозы и в пургу</a:t>
            </a:r>
            <a:br>
              <a:rPr lang="ru-RU" sz="2800" dirty="0" smtClean="0"/>
            </a:br>
            <a:r>
              <a:rPr lang="ru-RU" sz="2800" dirty="0" smtClean="0"/>
              <a:t>Не замерз он на снегу.</a:t>
            </a:r>
          </a:p>
          <a:p>
            <a:r>
              <a:rPr lang="ru-RU" dirty="0" smtClean="0"/>
              <a:t>***</a:t>
            </a:r>
          </a:p>
          <a:p>
            <a:endParaRPr lang="ru-RU" dirty="0"/>
          </a:p>
        </p:txBody>
      </p:sp>
      <p:pic>
        <p:nvPicPr>
          <p:cNvPr id="5" name="Picture 2" descr="C:\Documents and Settings\Administrator\Мои документы\Мои рисунки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92696"/>
            <a:ext cx="468052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60648"/>
            <a:ext cx="2949178" cy="648072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ВОРОНА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052736"/>
            <a:ext cx="2949178" cy="4816252"/>
          </a:xfrm>
        </p:spPr>
        <p:txBody>
          <a:bodyPr/>
          <a:lstStyle/>
          <a:p>
            <a:r>
              <a:rPr lang="ru-RU" sz="1800" b="1" dirty="0" smtClean="0"/>
              <a:t>Стих про ворону</a:t>
            </a:r>
            <a:endParaRPr lang="ru-RU" sz="1800" dirty="0" smtClean="0"/>
          </a:p>
          <a:p>
            <a:r>
              <a:rPr lang="ru-RU" sz="1800" dirty="0" smtClean="0"/>
              <a:t>Очень эта птица умна,</a:t>
            </a:r>
          </a:p>
          <a:p>
            <a:r>
              <a:rPr lang="ru-RU" sz="1800" dirty="0" smtClean="0"/>
              <a:t>Звать вороною её,</a:t>
            </a:r>
          </a:p>
          <a:p>
            <a:r>
              <a:rPr lang="ru-RU" sz="1800" dirty="0" smtClean="0"/>
              <a:t>Если в стае крикливо — громка, шумна,</a:t>
            </a:r>
          </a:p>
          <a:p>
            <a:r>
              <a:rPr lang="ru-RU" sz="1800" dirty="0" smtClean="0"/>
              <a:t>Ведь крикливо вороньё,</a:t>
            </a:r>
          </a:p>
          <a:p>
            <a:r>
              <a:rPr lang="ru-RU" sz="1800" dirty="0" smtClean="0"/>
              <a:t>«Кар» — кричать, она умеет,</a:t>
            </a:r>
          </a:p>
          <a:p>
            <a:r>
              <a:rPr lang="ru-RU" sz="1800" dirty="0" smtClean="0"/>
              <a:t>Часто – </a:t>
            </a:r>
            <a:r>
              <a:rPr lang="ru-RU" sz="1800" dirty="0" err="1" smtClean="0"/>
              <a:t>часто</a:t>
            </a:r>
            <a:r>
              <a:rPr lang="ru-RU" sz="1800" dirty="0" smtClean="0"/>
              <a:t>, много раз,</a:t>
            </a:r>
          </a:p>
          <a:p>
            <a:r>
              <a:rPr lang="ru-RU" sz="1800" dirty="0" smtClean="0"/>
              <a:t>Спорить с ней никто не смеет,</a:t>
            </a:r>
          </a:p>
          <a:p>
            <a:r>
              <a:rPr lang="ru-RU" sz="1800" dirty="0" smtClean="0"/>
              <a:t>Ведь коварства в ней запас.</a:t>
            </a:r>
          </a:p>
          <a:p>
            <a:r>
              <a:rPr lang="ru-RU" sz="1800" dirty="0" smtClean="0"/>
              <a:t>Всё подряд едят вороны,</a:t>
            </a:r>
          </a:p>
          <a:p>
            <a:r>
              <a:rPr lang="ru-RU" sz="1800" dirty="0" smtClean="0"/>
              <a:t>Без разговора тянут всё,</a:t>
            </a:r>
          </a:p>
          <a:p>
            <a:r>
              <a:rPr lang="ru-RU" sz="1800" dirty="0" smtClean="0"/>
              <a:t>Не знакомы им препоны,</a:t>
            </a:r>
          </a:p>
          <a:p>
            <a:r>
              <a:rPr lang="ru-RU" sz="1800" dirty="0" smtClean="0"/>
              <a:t>Воровато воронье!</a:t>
            </a:r>
          </a:p>
          <a:p>
            <a:endParaRPr lang="ru-RU" dirty="0"/>
          </a:p>
        </p:txBody>
      </p:sp>
      <p:pic>
        <p:nvPicPr>
          <p:cNvPr id="1026" name="Picture 2" descr="C:\Users\Premium\Desktop\1307184526_foto-ptitsyi-vorony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5184576" cy="4824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4509120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Эта птица всем знакома -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Важно ходит возле дома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Кар-Кар-Кар вдруг закричит,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спокойно улетит.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Очень хитрая персона,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 зовут её </a:t>
            </a:r>
            <a:r>
              <a:rPr lang="ru-RU" b="1" dirty="0" smtClean="0">
                <a:solidFill>
                  <a:srgbClr val="FF0000"/>
                </a:solidFill>
              </a:rPr>
              <a:t>(Ворона)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883568"/>
          </a:xfrm>
        </p:spPr>
        <p:txBody>
          <a:bodyPr/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1556792"/>
            <a:ext cx="2952328" cy="4312196"/>
          </a:xfrm>
        </p:spPr>
        <p:txBody>
          <a:bodyPr/>
          <a:lstStyle/>
          <a:p>
            <a:r>
              <a:rPr lang="ru-RU" dirty="0" smtClean="0"/>
              <a:t>Эти маленькие пташки</a:t>
            </a:r>
            <a:br>
              <a:rPr lang="ru-RU" dirty="0" smtClean="0"/>
            </a:br>
            <a:r>
              <a:rPr lang="ru-RU" dirty="0" smtClean="0"/>
              <a:t>В серых будничных рубашках</a:t>
            </a:r>
            <a:br>
              <a:rPr lang="ru-RU" dirty="0" smtClean="0"/>
            </a:br>
            <a:r>
              <a:rPr lang="ru-RU" dirty="0" smtClean="0"/>
              <a:t>Всё клюют, чем угощают,</a:t>
            </a:r>
            <a:br>
              <a:rPr lang="ru-RU" dirty="0" smtClean="0"/>
            </a:br>
            <a:r>
              <a:rPr lang="ru-RU" dirty="0" smtClean="0"/>
              <a:t>Даже крохи подбирают.</a:t>
            </a:r>
            <a:br>
              <a:rPr lang="ru-RU" dirty="0" smtClean="0"/>
            </a:br>
            <a:r>
              <a:rPr lang="ru-RU" dirty="0" smtClean="0"/>
              <a:t>– Чик, </a:t>
            </a:r>
            <a:r>
              <a:rPr lang="ru-RU" dirty="0" err="1" smtClean="0"/>
              <a:t>чирик</a:t>
            </a:r>
            <a:r>
              <a:rPr lang="ru-RU" dirty="0" smtClean="0"/>
              <a:t>, – везде свои,</a:t>
            </a:r>
            <a:br>
              <a:rPr lang="ru-RU" dirty="0" smtClean="0"/>
            </a:br>
            <a:r>
              <a:rPr lang="ru-RU" dirty="0" smtClean="0"/>
              <a:t>Непоседы воробьи.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Воробей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Чуть живой. Не чирикает даже.</a:t>
            </a:r>
            <a:br>
              <a:rPr lang="ru-RU" dirty="0" smtClean="0"/>
            </a:br>
            <a:r>
              <a:rPr lang="ru-RU" dirty="0" smtClean="0"/>
              <a:t>Замерзает совсем воробей.</a:t>
            </a:r>
            <a:br>
              <a:rPr lang="ru-RU" dirty="0" smtClean="0"/>
            </a:br>
            <a:r>
              <a:rPr lang="ru-RU" dirty="0" smtClean="0"/>
              <a:t>Как заметит подводу с поклажей,</a:t>
            </a:r>
            <a:br>
              <a:rPr lang="ru-RU" dirty="0" smtClean="0"/>
            </a:br>
            <a:r>
              <a:rPr lang="ru-RU" dirty="0" smtClean="0"/>
              <a:t>Из-под крыши бросается к ней!</a:t>
            </a:r>
            <a:br>
              <a:rPr lang="ru-RU" dirty="0" smtClean="0"/>
            </a:br>
            <a:r>
              <a:rPr lang="ru-RU" dirty="0" smtClean="0"/>
              <a:t>И дрожит он над зернышком бедным,</a:t>
            </a:r>
            <a:br>
              <a:rPr lang="ru-RU" dirty="0" smtClean="0"/>
            </a:br>
            <a:r>
              <a:rPr lang="ru-RU" dirty="0" smtClean="0"/>
              <a:t>И летит к чердаку своему.</a:t>
            </a:r>
            <a:br>
              <a:rPr lang="ru-RU" dirty="0" smtClean="0"/>
            </a:br>
            <a:r>
              <a:rPr lang="ru-RU" dirty="0" smtClean="0"/>
              <a:t>А гляди, не становится вредным</a:t>
            </a:r>
            <a:br>
              <a:rPr lang="ru-RU" dirty="0" smtClean="0"/>
            </a:br>
            <a:r>
              <a:rPr lang="ru-RU" dirty="0" smtClean="0"/>
              <a:t>Оттого, что так трудно ему...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50" name="Picture 2" descr="C:\Users\Premium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5544616" cy="5688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883568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ДЯТЕЛ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56792"/>
            <a:ext cx="2949178" cy="4312196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b="1" dirty="0" smtClean="0"/>
              <a:t>Дятел дерево долбил.</a:t>
            </a:r>
            <a:br>
              <a:rPr lang="ru-RU" sz="2400" b="1" dirty="0" smtClean="0"/>
            </a:br>
            <a:r>
              <a:rPr lang="ru-RU" sz="2400" b="1" dirty="0" smtClean="0"/>
              <a:t>Под корой жуков ловил:</a:t>
            </a:r>
            <a:br>
              <a:rPr lang="ru-RU" sz="2400" b="1" dirty="0" smtClean="0"/>
            </a:br>
            <a:r>
              <a:rPr lang="ru-RU" sz="2400" b="1" dirty="0" smtClean="0"/>
              <a:t>- Тук, тук, тук,</a:t>
            </a:r>
            <a:br>
              <a:rPr lang="ru-RU" sz="2400" b="1" dirty="0" smtClean="0"/>
            </a:br>
            <a:r>
              <a:rPr lang="ru-RU" sz="2400" b="1" dirty="0" smtClean="0"/>
              <a:t>Тук, тук, тук, -</a:t>
            </a:r>
            <a:br>
              <a:rPr lang="ru-RU" sz="2400" b="1" dirty="0" smtClean="0"/>
            </a:br>
            <a:r>
              <a:rPr lang="ru-RU" sz="2400" b="1" dirty="0" smtClean="0"/>
              <a:t>И попался дятлу жук,</a:t>
            </a:r>
            <a:br>
              <a:rPr lang="ru-RU" sz="2400" b="1" dirty="0" smtClean="0"/>
            </a:br>
            <a:r>
              <a:rPr lang="ru-RU" sz="2400" b="1" dirty="0" smtClean="0"/>
              <a:t>Жук-вредитель - короед.</a:t>
            </a:r>
            <a:br>
              <a:rPr lang="ru-RU" sz="2400" b="1" dirty="0" smtClean="0"/>
            </a:br>
            <a:r>
              <a:rPr lang="ru-RU" sz="2400" b="1" dirty="0" smtClean="0"/>
              <a:t>От него спасенья нет.</a:t>
            </a:r>
            <a:br>
              <a:rPr lang="ru-RU" sz="2400" b="1" dirty="0" smtClean="0"/>
            </a:br>
            <a:r>
              <a:rPr lang="ru-RU" sz="2400" b="1" dirty="0" smtClean="0"/>
              <a:t>И природа не забыла -</a:t>
            </a:r>
            <a:br>
              <a:rPr lang="ru-RU" sz="2400" b="1" dirty="0" smtClean="0"/>
            </a:br>
            <a:r>
              <a:rPr lang="ru-RU" sz="2400" b="1" dirty="0" smtClean="0"/>
              <a:t>Птичку дятла подарила.</a:t>
            </a:r>
            <a:br>
              <a:rPr lang="ru-RU" sz="2400" b="1" dirty="0" smtClean="0"/>
            </a:br>
            <a:r>
              <a:rPr lang="ru-RU" sz="2400" b="1" dirty="0" smtClean="0"/>
              <a:t>Дятел дерево спасает -</a:t>
            </a:r>
            <a:br>
              <a:rPr lang="ru-RU" sz="2400" b="1" dirty="0" smtClean="0"/>
            </a:br>
            <a:r>
              <a:rPr lang="ru-RU" sz="2400" b="1" dirty="0" smtClean="0"/>
              <a:t>Лес зелёный вырастает</a:t>
            </a:r>
            <a:endParaRPr lang="ru-RU" sz="2400" dirty="0"/>
          </a:p>
        </p:txBody>
      </p:sp>
      <p:pic>
        <p:nvPicPr>
          <p:cNvPr id="3074" name="Picture 2" descr="C:\Users\Premium\Desktop\poem_101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404665"/>
            <a:ext cx="4464496" cy="568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6" descr="http://mdou121.edu.yar.ru/images/kormushki_6_w250_h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047301" cy="6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102</Template>
  <TotalTime>302</TotalTime>
  <Words>185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102</vt:lpstr>
      <vt:lpstr>КОРМУШКИ  ДЛЯ ПИЧУЖКИ</vt:lpstr>
      <vt:lpstr>Презентация PowerPoint</vt:lpstr>
      <vt:lpstr>Презентация PowerPoint</vt:lpstr>
      <vt:lpstr>Свиристели</vt:lpstr>
      <vt:lpstr>СНЕГИРЬ</vt:lpstr>
      <vt:lpstr>ВОРОНА</vt:lpstr>
      <vt:lpstr>ВОРОБЕЙ</vt:lpstr>
      <vt:lpstr>ДЯТЕЛ</vt:lpstr>
      <vt:lpstr>Презентация PowerPoint</vt:lpstr>
      <vt:lpstr>Презентация PowerPoint</vt:lpstr>
      <vt:lpstr>Презентация PowerPoint</vt:lpstr>
      <vt:lpstr>Вот  какие кормушки изготовили наши родители</vt:lpstr>
      <vt:lpstr>Презентация PowerPoint</vt:lpstr>
      <vt:lpstr>Презентация PowerPoint</vt:lpstr>
      <vt:lpstr>Презентация PowerPoint</vt:lpstr>
      <vt:lpstr>Чем кормить птиц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Синичкин день</dc:title>
  <cp:lastModifiedBy>Admin</cp:lastModifiedBy>
  <cp:revision>41</cp:revision>
  <dcterms:modified xsi:type="dcterms:W3CDTF">2014-12-13T18:02:26Z</dcterms:modified>
</cp:coreProperties>
</file>