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75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50986.JPG"/>
          <p:cNvPicPr>
            <a:picLocks noChangeAspect="1"/>
          </p:cNvPicPr>
          <p:nvPr/>
        </p:nvPicPr>
        <p:blipFill>
          <a:blip r:embed="rId3" cstate="print"/>
          <a:srcRect l="5543" t="3696" r="9922"/>
          <a:stretch>
            <a:fillRect/>
          </a:stretch>
        </p:blipFill>
        <p:spPr>
          <a:xfrm>
            <a:off x="323528" y="620688"/>
            <a:ext cx="3744416" cy="3069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50991.JPG"/>
          <p:cNvPicPr>
            <a:picLocks noChangeAspect="1"/>
          </p:cNvPicPr>
          <p:nvPr/>
        </p:nvPicPr>
        <p:blipFill>
          <a:blip r:embed="rId4" cstate="print"/>
          <a:srcRect t="38099" r="29717" b="8564"/>
          <a:stretch>
            <a:fillRect/>
          </a:stretch>
        </p:blipFill>
        <p:spPr>
          <a:xfrm>
            <a:off x="4427984" y="908720"/>
            <a:ext cx="442798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50992.JPG"/>
          <p:cNvPicPr>
            <a:picLocks noChangeAspect="1"/>
          </p:cNvPicPr>
          <p:nvPr/>
        </p:nvPicPr>
        <p:blipFill>
          <a:blip r:embed="rId5" cstate="print"/>
          <a:srcRect t="1706" r="10440"/>
          <a:stretch>
            <a:fillRect/>
          </a:stretch>
        </p:blipFill>
        <p:spPr>
          <a:xfrm>
            <a:off x="755576" y="3789040"/>
            <a:ext cx="3456384" cy="2845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3528392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Декупаж свечи.</a:t>
            </a:r>
            <a:endParaRPr lang="ru-RU" sz="28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1050997.JPG"/>
          <p:cNvPicPr>
            <a:picLocks noChangeAspect="1"/>
          </p:cNvPicPr>
          <p:nvPr/>
        </p:nvPicPr>
        <p:blipFill>
          <a:blip r:embed="rId6" cstate="print"/>
          <a:srcRect t="3471" r="8885"/>
          <a:stretch>
            <a:fillRect/>
          </a:stretch>
        </p:blipFill>
        <p:spPr>
          <a:xfrm>
            <a:off x="4644008" y="3717032"/>
            <a:ext cx="3600400" cy="286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7544" y="83671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11967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393305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3933056"/>
            <a:ext cx="314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132664042089420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212976"/>
            <a:ext cx="2173987" cy="331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88cad10088df.jpg"/>
          <p:cNvPicPr>
            <a:picLocks noChangeAspect="1"/>
          </p:cNvPicPr>
          <p:nvPr/>
        </p:nvPicPr>
        <p:blipFill>
          <a:blip r:embed="rId4" cstate="print"/>
          <a:srcRect b="7668"/>
          <a:stretch>
            <a:fillRect/>
          </a:stretch>
        </p:blipFill>
        <p:spPr>
          <a:xfrm>
            <a:off x="2339752" y="3212976"/>
            <a:ext cx="3049485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60004.JPG"/>
          <p:cNvPicPr>
            <a:picLocks noChangeAspect="1"/>
          </p:cNvPicPr>
          <p:nvPr/>
        </p:nvPicPr>
        <p:blipFill>
          <a:blip r:embed="rId5" cstate="print"/>
          <a:srcRect l="41338" t="4851" r="27950" b="14300"/>
          <a:stretch>
            <a:fillRect/>
          </a:stretch>
        </p:blipFill>
        <p:spPr>
          <a:xfrm>
            <a:off x="179512" y="116632"/>
            <a:ext cx="2232248" cy="4407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7434574_decoupagenasvicce7.jpg"/>
          <p:cNvPicPr>
            <a:picLocks noChangeAspect="1"/>
          </p:cNvPicPr>
          <p:nvPr/>
        </p:nvPicPr>
        <p:blipFill>
          <a:blip r:embed="rId6" cstate="print"/>
          <a:srcRect t="9304" r="5096" b="12540"/>
          <a:stretch>
            <a:fillRect/>
          </a:stretch>
        </p:blipFill>
        <p:spPr>
          <a:xfrm>
            <a:off x="3563888" y="260648"/>
            <a:ext cx="367240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270</TotalTime>
  <Words>7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Декупаж свечи.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27</cp:revision>
  <dcterms:created xsi:type="dcterms:W3CDTF">2014-02-25T20:43:45Z</dcterms:created>
  <dcterms:modified xsi:type="dcterms:W3CDTF">2014-04-16T21:01:49Z</dcterms:modified>
</cp:coreProperties>
</file>