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5" r:id="rId5"/>
    <p:sldId id="266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11/25/2012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– это окошко , через </a:t>
            </a:r>
            <a:br>
              <a:rPr lang="ru-RU" dirty="0" smtClean="0"/>
            </a:br>
            <a:r>
              <a:rPr lang="ru-RU" dirty="0" smtClean="0"/>
              <a:t>которое  дети видят и познают</a:t>
            </a:r>
            <a:br>
              <a:rPr lang="ru-RU" dirty="0" smtClean="0"/>
            </a:br>
            <a:r>
              <a:rPr lang="ru-RU" dirty="0" smtClean="0"/>
              <a:t>мир и самих себя.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В . СУХОМЛИНСКИЙ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chtivo.ru/getpic3d/16775388/350/203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1628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kazki-cdb.ru/project/book-game/cover/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52400"/>
            <a:ext cx="54864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printer.ru/pic/big/d6d042efa003cf539861cd41ac3139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3048000" cy="4876800"/>
          </a:xfrm>
          <a:prstGeom prst="rect">
            <a:avLst/>
          </a:prstGeom>
          <a:noFill/>
        </p:spPr>
      </p:pic>
      <p:pic>
        <p:nvPicPr>
          <p:cNvPr id="53252" name="Picture 4" descr="http://www.bookvoed.ru/view_images.php?code=241747&amp;ti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3038475" cy="4543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762000"/>
            <a:ext cx="78486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Если постоянно  говорить детям о плохих сторонах жизни, то им покажется , что мир вообще странный и плохой. А я хочу дарить им ощущение весёлого и хорошего мира.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Э. Успенский 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tatic.tvkultura.ru/p/b_16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245225" cy="4343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92892" y="4800600"/>
            <a:ext cx="6912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Э.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Успенский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old.ch-lib.ru/mal/reading/book/catalogjunior/imag/cat34/praz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228600"/>
            <a:ext cx="5715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ookvoed.ru/view_images.php?code=238365&amp;ti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5330825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rudata.ru/w/images/f/f0/%D0%94%D1%8F%D0%B4%D1%8F_%D0%A4%D0%B5%D0%B4%D0%BE%D1%80%2C_%D0%BF%D1%91%D1%81_%D0%B8_%D0%BA%D0%BE%D1%82_%D0%BA%D0%BD%D0%B8%D0%B3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200"/>
            <a:ext cx="4571999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ircenter.ru/files/products/pics/76447/previews/38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5029199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d14.wikimart.ru/e9/b9/d08a1438-7766-4cb2-9012-cee9b9c0b8f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47212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892" y="914401"/>
            <a:ext cx="6259662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Литературный </a:t>
            </a:r>
          </a:p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Праздник  по 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Творчеству </a:t>
            </a:r>
          </a:p>
          <a:p>
            <a:pPr algn="ctr"/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дуарда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спенского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ozon.ru/multimedia/books_covers/910129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6482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-fotki.yandex.ru/get/4423/19411616.13f/0_89ef9_6180582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5333999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baltinfo.ru/photo/new/15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934200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66.ru/image/6928764a498be7d7d7dfd1d71d0fd815/47dd6289/0/99/14/991405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845425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qiq.ws/media/npict/1111/big/cheburashka_i_krokodil_gena_sbornik_mul_tfil_mov_1969_1983_bdrip_720p_12367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24800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1.afisha.net/MediaStorage/2152404ca05346c08c4173811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venajaseura.com/sites/default/files/kuvat/Piirit/Lansi-Suomi/Kangasala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770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ega-mir.net/_bd/3/48551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791199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kmrz.ru/catimg/41/41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638800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atic-abook.etvnet.com/media/uploads/audio_books/book/k/kolobok-idet-po-sledu-radiospektakl-glavnoj-redakt/kolobok-idet-po-sledy_redioveshaniya-dlya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016625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52</Words>
  <PresentationFormat>Экран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Чтение – это окошко , через  которое  дети видят и познают мир и самих себя.        В . СУХОМЛИНСКИЙ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– это окошко , через  которое  дети видят и познают мир и самих себя.        В . СУХОМЛИНСКИЙ</dc:title>
  <cp:lastModifiedBy>-</cp:lastModifiedBy>
  <cp:revision>10</cp:revision>
  <dcterms:modified xsi:type="dcterms:W3CDTF">2012-11-25T17:09:27Z</dcterms:modified>
</cp:coreProperties>
</file>