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6" r:id="rId13"/>
    <p:sldId id="289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3" r:id="rId28"/>
    <p:sldId id="286" r:id="rId29"/>
    <p:sldId id="284" r:id="rId30"/>
    <p:sldId id="285" r:id="rId31"/>
    <p:sldId id="287" r:id="rId32"/>
    <p:sldId id="282" r:id="rId33"/>
    <p:sldId id="288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6963" autoAdjust="0"/>
  </p:normalViewPr>
  <p:slideViewPr>
    <p:cSldViewPr>
      <p:cViewPr varScale="1">
        <p:scale>
          <a:sx n="75" d="100"/>
          <a:sy n="75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85A-21CC-4DD5-9357-C9249DB85D02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17B24D4-8DFE-4C92-A744-68C579CD4BD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85A-21CC-4DD5-9357-C9249DB85D02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24D4-8DFE-4C92-A744-68C579CD4B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85A-21CC-4DD5-9357-C9249DB85D02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24D4-8DFE-4C92-A744-68C579CD4B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85A-21CC-4DD5-9357-C9249DB85D02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24D4-8DFE-4C92-A744-68C579CD4B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85A-21CC-4DD5-9357-C9249DB85D02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7B24D4-8DFE-4C92-A744-68C579CD4BD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85A-21CC-4DD5-9357-C9249DB85D02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24D4-8DFE-4C92-A744-68C579CD4BD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85A-21CC-4DD5-9357-C9249DB85D02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24D4-8DFE-4C92-A744-68C579CD4BD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85A-21CC-4DD5-9357-C9249DB85D02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24D4-8DFE-4C92-A744-68C579CD4B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85A-21CC-4DD5-9357-C9249DB85D02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24D4-8DFE-4C92-A744-68C579CD4B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85A-21CC-4DD5-9357-C9249DB85D02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24D4-8DFE-4C92-A744-68C579CD4BD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85A-21CC-4DD5-9357-C9249DB85D02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7B24D4-8DFE-4C92-A744-68C579CD4BD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94A385A-21CC-4DD5-9357-C9249DB85D02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17B24D4-8DFE-4C92-A744-68C579CD4B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Школа № 19</a:t>
            </a:r>
          </a:p>
          <a:p>
            <a:r>
              <a:rPr lang="ru-RU" dirty="0" smtClean="0"/>
              <a:t>Учитель Троегубова Н.С.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Мосты Санкт-Петербурга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06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01034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accent1"/>
                </a:solidFill>
              </a:rPr>
              <a:t>Литейный мост- соединяет берега главного русла Невы в самой глубокой его части. Длина моста 396 метров, ширина- 34 метра.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24944"/>
            <a:ext cx="5832648" cy="3544466"/>
          </a:xfrm>
        </p:spPr>
      </p:pic>
    </p:spTree>
    <p:extLst>
      <p:ext uri="{BB962C8B-B14F-4D97-AF65-F5344CB8AC3E}">
        <p14:creationId xmlns:p14="http://schemas.microsoft.com/office/powerpoint/2010/main" val="2607096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2291854"/>
          </a:xfrm>
        </p:spPr>
        <p:txBody>
          <a:bodyPr>
            <a:noAutofit/>
          </a:bodyPr>
          <a:lstStyle/>
          <a:p>
            <a:r>
              <a:rPr lang="ru-RU" sz="2000" b="1" dirty="0"/>
              <a:t>Перила моста изготовлены по проекту архитектора К. К. </a:t>
            </a:r>
            <a:r>
              <a:rPr lang="ru-RU" sz="2000" b="1" dirty="0" err="1"/>
              <a:t>Рахау</a:t>
            </a:r>
            <a:r>
              <a:rPr lang="ru-RU" sz="2000" b="1" dirty="0"/>
              <a:t>. Чугунные стойки и чугунные литые секции между ними представляют собой высокохудожественное литье. В центре секции перил был изображен картуш (щит с гербом города) - перекрещенные скипетр, морской и речной якоря в руках двух русалок, хвосты которых вплетены в растительный орнамент. В просветах чугунных столбиков - морские животные.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2924944"/>
            <a:ext cx="1905000" cy="3171056"/>
          </a:xfrm>
        </p:spPr>
        <p:txBody>
          <a:bodyPr/>
          <a:lstStyle/>
          <a:p>
            <a:r>
              <a:rPr lang="ru-RU" dirty="0"/>
              <a:t>Название моста происходит от Литейного двора, основанного на левом берегу в 1711 г.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924944"/>
            <a:ext cx="5715000" cy="3498329"/>
          </a:xfrm>
        </p:spPr>
      </p:pic>
    </p:spTree>
    <p:extLst>
      <p:ext uri="{BB962C8B-B14F-4D97-AF65-F5344CB8AC3E}">
        <p14:creationId xmlns:p14="http://schemas.microsoft.com/office/powerpoint/2010/main" val="286707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Ограда Литейного моста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47800"/>
            <a:ext cx="7344816" cy="4933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6513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Спиши. </a:t>
            </a:r>
            <a:r>
              <a:rPr lang="ru-RU" sz="2400" b="1" dirty="0" smtClean="0">
                <a:solidFill>
                  <a:srgbClr val="C00000"/>
                </a:solidFill>
              </a:rPr>
              <a:t>Подчеркни в тексте имя прилагательное волнистой чертой.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 Литейном мосту « поселились» русалки. Посмотри, как они степенны и полны достоинства. Ещё бы, ведь они поддерживают герб Петербурга! Рядом с ними резвится морской тритон.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06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</a:rPr>
              <a:t>Пантелеймоновский</a:t>
            </a:r>
            <a:r>
              <a:rPr lang="ru-RU" sz="4800" b="1" dirty="0" smtClean="0">
                <a:solidFill>
                  <a:srgbClr val="FF0000"/>
                </a:solidFill>
              </a:rPr>
              <a:t> мост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dirty="0"/>
              <a:t> 	</a:t>
            </a:r>
          </a:p>
          <a:p>
            <a:endParaRPr lang="ru-RU" sz="4000" dirty="0"/>
          </a:p>
          <a:p>
            <a:r>
              <a:rPr lang="ru-RU" sz="4000" dirty="0"/>
              <a:t>  Пересекает Фонтанку у Летнего сада по продолжению улицы Пестеля. Одним углом мост примыкает прямо к решетке Летнего сада, другим – к 1-ому Инженерному мосту у Михайловского замка. Противоположная сторона по улице Пестеля выходит на литейный проспект.</a:t>
            </a:r>
          </a:p>
          <a:p>
            <a:endParaRPr lang="ru-RU" sz="4000" dirty="0"/>
          </a:p>
          <a:p>
            <a:r>
              <a:rPr lang="ru-RU" sz="4000" dirty="0"/>
              <a:t>  Длина моста 43 метра,</a:t>
            </a:r>
          </a:p>
          <a:p>
            <a:r>
              <a:rPr lang="ru-RU" sz="4000" dirty="0"/>
              <a:t>  Ширина — 23,7 метра.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02777"/>
            <a:ext cx="5715000" cy="42906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204420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Ограда </a:t>
            </a:r>
            <a:r>
              <a:rPr lang="ru-RU" sz="3600" b="1" dirty="0" err="1" smtClean="0"/>
              <a:t>Пантелеймоновского</a:t>
            </a:r>
            <a:r>
              <a:rPr lang="ru-RU" sz="3600" b="1" dirty="0" smtClean="0"/>
              <a:t> моста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381872" cy="482453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4032448" cy="4824536"/>
          </a:xfrm>
        </p:spPr>
      </p:pic>
    </p:spTree>
    <p:extLst>
      <p:ext uri="{BB962C8B-B14F-4D97-AF65-F5344CB8AC3E}">
        <p14:creationId xmlns:p14="http://schemas.microsoft.com/office/powerpoint/2010/main" val="238969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5"/>
            <a:ext cx="8372246" cy="59856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47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</a:rPr>
              <a:t>Певческий мост</a:t>
            </a:r>
            <a:endParaRPr lang="ru-RU" sz="7200" b="1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344816" cy="5184576"/>
          </a:xfrm>
        </p:spPr>
      </p:pic>
    </p:spTree>
    <p:extLst>
      <p:ext uri="{BB962C8B-B14F-4D97-AF65-F5344CB8AC3E}">
        <p14:creationId xmlns:p14="http://schemas.microsoft.com/office/powerpoint/2010/main" val="375208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332656"/>
            <a:ext cx="8075240" cy="5687144"/>
          </a:xfrm>
        </p:spPr>
        <p:txBody>
          <a:bodyPr>
            <a:normAutofit/>
          </a:bodyPr>
          <a:lstStyle/>
          <a:p>
            <a:r>
              <a:rPr lang="ru-RU" dirty="0"/>
              <a:t> 	</a:t>
            </a:r>
          </a:p>
          <a:p>
            <a:endParaRPr lang="ru-RU" dirty="0"/>
          </a:p>
          <a:p>
            <a:r>
              <a:rPr lang="ru-RU" sz="3000" b="1" dirty="0">
                <a:solidFill>
                  <a:srgbClr val="002060"/>
                </a:solidFill>
              </a:rPr>
              <a:t>  Певческий мост через Мойку у Дворцовой площади. Это еще один мост-площадь в центрально-исторической части города. </a:t>
            </a:r>
          </a:p>
          <a:p>
            <a:r>
              <a:rPr lang="ru-RU" sz="3000" b="1" dirty="0">
                <a:solidFill>
                  <a:srgbClr val="002060"/>
                </a:solidFill>
              </a:rPr>
              <a:t>  Длина моста 24 метра,</a:t>
            </a:r>
          </a:p>
          <a:p>
            <a:r>
              <a:rPr lang="ru-RU" sz="3000" b="1" dirty="0">
                <a:solidFill>
                  <a:srgbClr val="002060"/>
                </a:solidFill>
              </a:rPr>
              <a:t>  Ширина — 72 метра. </a:t>
            </a:r>
          </a:p>
        </p:txBody>
      </p:sp>
    </p:spTree>
    <p:extLst>
      <p:ext uri="{BB962C8B-B14F-4D97-AF65-F5344CB8AC3E}">
        <p14:creationId xmlns:p14="http://schemas.microsoft.com/office/powerpoint/2010/main" val="20702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4869160"/>
            <a:ext cx="8568952" cy="1988840"/>
          </a:xfrm>
        </p:spPr>
        <p:txBody>
          <a:bodyPr>
            <a:normAutofit/>
          </a:bodyPr>
          <a:lstStyle/>
          <a:p>
            <a:r>
              <a:rPr lang="ru-RU" dirty="0"/>
              <a:t>Назван по расположенной рядом Певческой капелле. Здесь в 1834 году был построен деревянный мост по проекту архитектора О. Р. </a:t>
            </a:r>
            <a:r>
              <a:rPr lang="ru-RU" dirty="0" err="1"/>
              <a:t>Монферрана</a:t>
            </a:r>
            <a:r>
              <a:rPr lang="ru-RU" dirty="0"/>
              <a:t>. Он предназначался для прохода на Дворцовую площадь войск, участвовавших в церемонии открытия Александровской колонны.</a:t>
            </a:r>
          </a:p>
          <a:p>
            <a:endParaRPr lang="ru-RU" dirty="0"/>
          </a:p>
          <a:p>
            <a:r>
              <a:rPr lang="ru-RU" dirty="0"/>
              <a:t>Мост назвали Желтым по цвету окраски.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7" b="16067"/>
          <a:stretch>
            <a:fillRect/>
          </a:stretch>
        </p:blipFill>
        <p:spPr>
          <a:xfrm>
            <a:off x="0" y="1588"/>
            <a:ext cx="9001125" cy="4581525"/>
          </a:xfrm>
        </p:spPr>
      </p:pic>
    </p:spTree>
    <p:extLst>
      <p:ext uri="{BB962C8B-B14F-4D97-AF65-F5344CB8AC3E}">
        <p14:creationId xmlns:p14="http://schemas.microsoft.com/office/powerpoint/2010/main" val="28123631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60648"/>
            <a:ext cx="7772400" cy="2053927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00B050"/>
                </a:solidFill>
              </a:rPr>
              <a:t>В Санкт-Петербурге много рек и каналов.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Какие реки вы знаете </a:t>
            </a:r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  <a:endParaRPr lang="ru-RU" sz="5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92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42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Главным украшением Певческого моста является чугунная ажурная решетка.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60848"/>
            <a:ext cx="5112568" cy="38884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0891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2147838"/>
          </a:xfrm>
        </p:spPr>
        <p:txBody>
          <a:bodyPr>
            <a:normAutofit/>
          </a:bodyPr>
          <a:lstStyle/>
          <a:p>
            <a:r>
              <a:rPr lang="ru-RU" sz="1800" b="1" dirty="0"/>
              <a:t>Рядом с мостом расположен музей-квартира А. С. Пушкина.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К Певческому мосту примыкает ансамбль Дворцовой площади: непосредственно на мост выходит Здание Главного штаба и хорошо </a:t>
            </a:r>
            <a:r>
              <a:rPr lang="ru-RU" sz="1800" b="1" dirty="0" err="1"/>
              <a:t>просматривавются</a:t>
            </a:r>
            <a:r>
              <a:rPr lang="ru-RU" sz="1800" b="1" dirty="0"/>
              <a:t> Зимний дворец и Александрийский столп.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Мост упирается в ворота Певческой капеллы.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3733800" cy="309634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96952"/>
            <a:ext cx="3733800" cy="3024336"/>
          </a:xfrm>
        </p:spPr>
      </p:pic>
    </p:spTree>
    <p:extLst>
      <p:ext uri="{BB962C8B-B14F-4D97-AF65-F5344CB8AC3E}">
        <p14:creationId xmlns:p14="http://schemas.microsoft.com/office/powerpoint/2010/main" val="245392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АНИЧКОВ МОСТ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9"/>
            <a:ext cx="8294745" cy="54626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38401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93181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Аничков мост в Санкт-Петербурге пересекает реку Фонтанку по Невскому проспекту.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Свое название мост получил по фамилии строителя - подполковника-инженера М. О. Аничкова, чей батальон во времена Петра I дислоцировался за Фонтанкой, в Аничковой слободе.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99592" y="2204864"/>
            <a:ext cx="1919808" cy="389113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	</a:t>
            </a:r>
          </a:p>
          <a:p>
            <a:endParaRPr lang="ru-RU" dirty="0"/>
          </a:p>
          <a:p>
            <a:r>
              <a:rPr lang="ru-RU" dirty="0"/>
              <a:t>Длина Аничкова моста: 54,6 м</a:t>
            </a:r>
          </a:p>
          <a:p>
            <a:r>
              <a:rPr lang="ru-RU" dirty="0"/>
              <a:t>Ширина моста: 37,9 м</a:t>
            </a:r>
          </a:p>
          <a:p>
            <a:r>
              <a:rPr lang="ru-RU" dirty="0"/>
              <a:t>Дата открытия: 1716 г. (деревянный), 1785 г. (каменный с башенками), 1841 г.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245" y="2420938"/>
            <a:ext cx="4723985" cy="36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163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9817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Это поистине один из самых знаменитых мостов в Санкт-Петербурге. А известность Аничкову мосту в основном дала скульптурная группа «Укротитель коней» П. К. </a:t>
            </a:r>
            <a:r>
              <a:rPr lang="ru-RU" sz="2000" b="1" dirty="0" err="1">
                <a:solidFill>
                  <a:srgbClr val="7030A0"/>
                </a:solidFill>
              </a:rPr>
              <a:t>Клодта</a:t>
            </a:r>
            <a:r>
              <a:rPr lang="ru-RU" sz="2000" b="1" dirty="0">
                <a:solidFill>
                  <a:srgbClr val="7030A0"/>
                </a:solidFill>
              </a:rPr>
              <a:t>. Изображение укрощаемого коня стало одним из символов города.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40"/>
            <a:ext cx="6484327" cy="4320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97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7618040" cy="568863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Интересно, что статуи коней, которые «смотрят» в сторону Адмиралтейства имеют на своих копытах подковы, в то время, как статуи коней, смотрящих в сторону площади Восстания подков не имеют. Распространенная легенда объясняет это тем, что в XVIII веке на Литейном проспекте располагались литейные мастерские (откуда проспект собственно и получил свое название) и кузницы. Поэтому, подкованные лошади «идут» от кузниц, к началу проспекта, а неподкованные лошади наоборот располагаются лицом в направлении Литейного проспекта.</a:t>
            </a:r>
          </a:p>
        </p:txBody>
      </p:sp>
    </p:spTree>
    <p:extLst>
      <p:ext uri="{BB962C8B-B14F-4D97-AF65-F5344CB8AC3E}">
        <p14:creationId xmlns:p14="http://schemas.microsoft.com/office/powerpoint/2010/main" val="12448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458720" cy="63440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29584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2147838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B050"/>
                </a:solidFill>
              </a:rPr>
              <a:t> Чугунные перила с чередующимися парными изображениями морских коньков и русалок по рисунку берлинского архитектора Карла </a:t>
            </a:r>
            <a:r>
              <a:rPr lang="ru-RU" sz="2800" b="1" i="1" dirty="0" err="1">
                <a:solidFill>
                  <a:srgbClr val="00B050"/>
                </a:solidFill>
              </a:rPr>
              <a:t>Шинкеля</a:t>
            </a:r>
            <a:r>
              <a:rPr lang="ru-RU" sz="2800" b="1" i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61" y="2492896"/>
            <a:ext cx="4131039" cy="352839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896"/>
            <a:ext cx="4131039" cy="345638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3051175"/>
            <a:ext cx="3730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067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712968" cy="6408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94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2723902"/>
          </a:xfrm>
        </p:spPr>
        <p:txBody>
          <a:bodyPr>
            <a:noAutofit/>
          </a:bodyPr>
          <a:lstStyle/>
          <a:p>
            <a:r>
              <a:rPr lang="ru-RU" sz="1600" b="1" dirty="0"/>
              <a:t>В 1715-1716 годах, по приказу Петра I, здесь был построен многопролетный деревянный мост большой длины (Фонтанка в то время представляла из себя внушительную водную преграду и имела ширину около 200 метров). </a:t>
            </a:r>
            <a:r>
              <a:rPr lang="ru-RU" sz="1600" b="1" dirty="0" err="1"/>
              <a:t>Анчиков</a:t>
            </a:r>
            <a:r>
              <a:rPr lang="ru-RU" sz="1600" b="1" dirty="0"/>
              <a:t> мост стал первым мостом через Фонтанку и строился он силами инженерного батальона, которым командовал инженер-подполковник Михаил Аничков</a:t>
            </a:r>
            <a:r>
              <a:rPr lang="ru-RU" sz="1600" b="1" dirty="0" smtClean="0"/>
              <a:t>.</a:t>
            </a:r>
            <a:br>
              <a:rPr lang="ru-RU" sz="1600" b="1" dirty="0" smtClean="0"/>
            </a:br>
            <a:r>
              <a:rPr lang="ru-RU" sz="1600" b="1" dirty="0"/>
              <a:t> </a:t>
            </a:r>
            <a:r>
              <a:rPr lang="ru-RU" sz="1600" b="1" dirty="0" smtClean="0"/>
              <a:t>    </a:t>
            </a:r>
            <a:r>
              <a:rPr lang="ru-RU" sz="1600" b="1" dirty="0"/>
              <a:t>В 1749 г. архитектор Сергей Волков построил новый деревянный мост, оформленный под гранит, на свайных опорах. По одной из версий, переправа была укреплена для того, чтобы доставить к царю подарок от шаха Ирана - слонов. Фонтанка до конца XVIII века служила границей города, поэтому мост служил своеобразным пропускным пунктом. У моста находился пропускной пограничный пункт.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2708920"/>
            <a:ext cx="2376264" cy="374441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	</a:t>
            </a:r>
          </a:p>
          <a:p>
            <a:endParaRPr lang="ru-RU" dirty="0"/>
          </a:p>
          <a:p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Аничков мост является памятником блокады: на граните постамента оставили неотреставрированным след от осколков немецкого артиллерийского снаряда.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2852936"/>
            <a:ext cx="3112640" cy="3744416"/>
          </a:xfrm>
        </p:spPr>
      </p:pic>
    </p:spTree>
    <p:extLst>
      <p:ext uri="{BB962C8B-B14F-4D97-AF65-F5344CB8AC3E}">
        <p14:creationId xmlns:p14="http://schemas.microsoft.com/office/powerpoint/2010/main" val="18611570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F0"/>
                </a:solidFill>
              </a:rPr>
              <a:t>Выполните </a:t>
            </a:r>
            <a:r>
              <a:rPr lang="ru-RU" sz="6000" dirty="0" err="1" smtClean="0">
                <a:solidFill>
                  <a:srgbClr val="00B0F0"/>
                </a:solidFill>
              </a:rPr>
              <a:t>цветовку</a:t>
            </a:r>
            <a:endParaRPr lang="ru-RU" sz="60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Река Нева</a:t>
            </a:r>
          </a:p>
          <a:p>
            <a:r>
              <a:rPr lang="ru-RU" sz="5400" dirty="0" smtClean="0"/>
              <a:t>Река Фонтанка</a:t>
            </a:r>
          </a:p>
          <a:p>
            <a:r>
              <a:rPr lang="ru-RU" sz="5400" dirty="0" smtClean="0"/>
              <a:t>Река Мойка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72936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БЛАГОВЕЩЕНСКИЙ МОСТ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02663"/>
            <a:ext cx="6840760" cy="5135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138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7772400" cy="504056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>
                <a:solidFill>
                  <a:srgbClr val="FF0000"/>
                </a:solidFill>
              </a:rPr>
              <a:t>Благовещенский мост (ранее также Николаевский мост и мост Лейтенанта Шмидта) - первый постоянный мост через Большую Неву в Санкт-Петербурге. </a:t>
            </a:r>
            <a:r>
              <a:rPr lang="ru-RU" sz="1300" dirty="0"/>
              <a:t/>
            </a:r>
            <a:br>
              <a:rPr lang="ru-RU" sz="1300" dirty="0"/>
            </a:b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023461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772400" cy="5182344"/>
          </a:xfrm>
        </p:spPr>
      </p:pic>
    </p:spTree>
    <p:extLst>
      <p:ext uri="{BB962C8B-B14F-4D97-AF65-F5344CB8AC3E}">
        <p14:creationId xmlns:p14="http://schemas.microsoft.com/office/powerpoint/2010/main" val="215850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Спишите. Разберите первое предложение по членам и сделайте схему.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7814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На Благовещенском мосту замерли морские коньки. Они поддерживают трезубец – символ власти морского царя.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4105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28995" cy="6158474"/>
          </a:xfrm>
        </p:spPr>
      </p:pic>
    </p:spTree>
    <p:extLst>
      <p:ext uri="{BB962C8B-B14F-4D97-AF65-F5344CB8AC3E}">
        <p14:creationId xmlns:p14="http://schemas.microsoft.com/office/powerpoint/2010/main" val="2418517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89" y="188641"/>
            <a:ext cx="8434483" cy="6408712"/>
          </a:xfrm>
        </p:spPr>
      </p:pic>
    </p:spTree>
    <p:extLst>
      <p:ext uri="{BB962C8B-B14F-4D97-AF65-F5344CB8AC3E}">
        <p14:creationId xmlns:p14="http://schemas.microsoft.com/office/powerpoint/2010/main" val="139080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-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А как </a:t>
            </a:r>
            <a:r>
              <a:rPr lang="ru-RU" b="1" dirty="0">
                <a:solidFill>
                  <a:srgbClr val="7030A0"/>
                </a:solidFill>
              </a:rPr>
              <a:t>же нам перебраться с одного берега реки на другой?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200800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6716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315436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Составьте  распространённое  </a:t>
            </a:r>
            <a:r>
              <a:rPr lang="ru-RU" sz="4800" dirty="0">
                <a:solidFill>
                  <a:srgbClr val="7030A0"/>
                </a:solidFill>
              </a:rPr>
              <a:t>предложение  со словом «мост</a:t>
            </a:r>
            <a:r>
              <a:rPr lang="ru-RU" sz="4800" dirty="0" smtClean="0">
                <a:solidFill>
                  <a:srgbClr val="7030A0"/>
                </a:solidFill>
              </a:rPr>
              <a:t>». </a:t>
            </a:r>
            <a:r>
              <a:rPr lang="ru-RU" sz="4800" dirty="0">
                <a:solidFill>
                  <a:srgbClr val="7030A0"/>
                </a:solidFill>
              </a:rPr>
              <a:t>П</a:t>
            </a:r>
            <a:r>
              <a:rPr lang="ru-RU" sz="4800" dirty="0" smtClean="0">
                <a:solidFill>
                  <a:srgbClr val="7030A0"/>
                </a:solidFill>
              </a:rPr>
              <a:t>одчеркните главные члены предложения.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36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Спишите предложение. Подпишите известные вам части речи.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- Вначале мосты делали наплавными ( на лодках), затем деревянными, а потом из камня, металла, из железобетона.</a:t>
            </a:r>
          </a:p>
        </p:txBody>
      </p:sp>
    </p:spTree>
    <p:extLst>
      <p:ext uri="{BB962C8B-B14F-4D97-AF65-F5344CB8AC3E}">
        <p14:creationId xmlns:p14="http://schemas.microsoft.com/office/powerpoint/2010/main" val="100719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- А как строят мосты?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dirty="0"/>
              <a:t>Мосты сначала рисуют на бумаге (конструируют) конструкторы и инженеры, а затем строят по их проекту специальные рабочие ( сварщики, каменщики) с помощью специальной техники (кранов, тракторов, самосвалов).</a:t>
            </a:r>
          </a:p>
          <a:p>
            <a:endParaRPr lang="ru-RU" dirty="0"/>
          </a:p>
          <a:p>
            <a:r>
              <a:rPr lang="ru-RU" dirty="0"/>
              <a:t>Забивают глубоко в дно реки сваи </a:t>
            </a:r>
            <a:r>
              <a:rPr lang="ru-RU" dirty="0" smtClean="0"/>
              <a:t>                                             ( </a:t>
            </a:r>
            <a:r>
              <a:rPr lang="ru-RU" dirty="0"/>
              <a:t>железобетонные столбы), на которые кладут прочные железобетонные плиты, соединяют между собой, делают ограждение, украшают, делают освещение.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6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4400" b="1" i="1" dirty="0"/>
              <a:t>- Давайте построим мост и будем его разводить, сводить, осветим и зажжём фонари на </a:t>
            </a:r>
            <a:r>
              <a:rPr lang="ru-RU" sz="4400" b="1" i="1" dirty="0" smtClean="0"/>
              <a:t>нём.</a:t>
            </a:r>
            <a:endParaRPr lang="ru-RU" sz="4400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24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390</TotalTime>
  <Words>645</Words>
  <Application>Microsoft Office PowerPoint</Application>
  <PresentationFormat>Экран (4:3)</PresentationFormat>
  <Paragraphs>64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Справедливость</vt:lpstr>
      <vt:lpstr>Мосты Санкт-Петербурга</vt:lpstr>
      <vt:lpstr>В Санкт-Петербурге много рек и каналов. </vt:lpstr>
      <vt:lpstr>Выполните цветовку</vt:lpstr>
      <vt:lpstr>Презентация PowerPoint</vt:lpstr>
      <vt:lpstr>- А как же нам перебраться с одного берега реки на другой? </vt:lpstr>
      <vt:lpstr>Составьте  распространённое  предложение  со словом «мост». Подчеркните главные члены предложения.</vt:lpstr>
      <vt:lpstr>Спишите предложение. Подпишите известные вам части речи.</vt:lpstr>
      <vt:lpstr>- А как строят мосты?</vt:lpstr>
      <vt:lpstr>Презентация PowerPoint</vt:lpstr>
      <vt:lpstr> Литейный мост- соединяет берега главного русла Невы в самой глубокой его части. Длина моста 396 метров, ширина- 34 метра. </vt:lpstr>
      <vt:lpstr>Перила моста изготовлены по проекту архитектора К. К. Рахау. Чугунные стойки и чугунные литые секции между ними представляют собой высокохудожественное литье. В центре секции перил был изображен картуш (щит с гербом города) - перекрещенные скипетр, морской и речной якоря в руках двух русалок, хвосты которых вплетены в растительный орнамент. В просветах чугунных столбиков - морские животные.</vt:lpstr>
      <vt:lpstr>Ограда Литейного моста</vt:lpstr>
      <vt:lpstr>Спиши. Подчеркни в тексте имя прилагательное волнистой чертой.</vt:lpstr>
      <vt:lpstr>Пантелеймоновский мост</vt:lpstr>
      <vt:lpstr>Ограда Пантелеймоновского моста</vt:lpstr>
      <vt:lpstr>Презентация PowerPoint</vt:lpstr>
      <vt:lpstr>Певческий мост</vt:lpstr>
      <vt:lpstr>Презентация PowerPoint</vt:lpstr>
      <vt:lpstr>Презентация PowerPoint</vt:lpstr>
      <vt:lpstr> Главным украшением Певческого моста является чугунная ажурная решетка.</vt:lpstr>
      <vt:lpstr>Рядом с мостом расположен музей-квартира А. С. Пушкина.  К Певческому мосту примыкает ансамбль Дворцовой площади: непосредственно на мост выходит Здание Главного штаба и хорошо просматривавются Зимний дворец и Александрийский столп.  Мост упирается в ворота Певческой капеллы.</vt:lpstr>
      <vt:lpstr>АНИЧКОВ МОСТ</vt:lpstr>
      <vt:lpstr>Аничков мост в Санкт-Петербурге пересекает реку Фонтанку по Невскому проспекту.  Свое название мост получил по фамилии строителя - подполковника-инженера М. О. Аничкова, чей батальон во времена Петра I дислоцировался за Фонтанкой, в Аничковой слободе.</vt:lpstr>
      <vt:lpstr>Это поистине один из самых знаменитых мостов в Санкт-Петербурге. А известность Аничкову мосту в основном дала скульптурная группа «Укротитель коней» П. К. Клодта. Изображение укрощаемого коня стало одним из символов города.</vt:lpstr>
      <vt:lpstr>Интересно, что статуи коней, которые «смотрят» в сторону Адмиралтейства имеют на своих копытах подковы, в то время, как статуи коней, смотрящих в сторону площади Восстания подков не имеют. Распространенная легенда объясняет это тем, что в XVIII веке на Литейном проспекте располагались литейные мастерские (откуда проспект собственно и получил свое название) и кузницы. Поэтому, подкованные лошади «идут» от кузниц, к началу проспекта, а неподкованные лошади наоборот располагаются лицом в направлении Литейного проспекта.</vt:lpstr>
      <vt:lpstr>Презентация PowerPoint</vt:lpstr>
      <vt:lpstr> Чугунные перила с чередующимися парными изображениями морских коньков и русалок по рисунку берлинского архитектора Карла Шинкеля.</vt:lpstr>
      <vt:lpstr>Презентация PowerPoint</vt:lpstr>
      <vt:lpstr>В 1715-1716 годах, по приказу Петра I, здесь был построен многопролетный деревянный мост большой длины (Фонтанка в то время представляла из себя внушительную водную преграду и имела ширину около 200 метров). Анчиков мост стал первым мостом через Фонтанку и строился он силами инженерного батальона, которым командовал инженер-подполковник Михаил Аничков.      В 1749 г. архитектор Сергей Волков построил новый деревянный мост, оформленный под гранит, на свайных опорах. По одной из версий, переправа была укреплена для того, чтобы доставить к царю подарок от шаха Ирана - слонов. Фонтанка до конца XVIII века служила границей города, поэтому мост служил своеобразным пропускным пунктом. У моста находился пропускной пограничный пункт.</vt:lpstr>
      <vt:lpstr>БЛАГОВЕЩЕНСКИЙ МОСТ</vt:lpstr>
      <vt:lpstr>Благовещенский мост (ранее также Николаевский мост и мост Лейтенанта Шмидта) - первый постоянный мост через Большую Неву в Санкт-Петербурге.  </vt:lpstr>
      <vt:lpstr> </vt:lpstr>
      <vt:lpstr>Спишите. Разберите первое предложение по членам и сделайте схему.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Мосты Санкт-Петербурга</dc:title>
  <dc:creator>tolik</dc:creator>
  <cp:lastModifiedBy>tolik</cp:lastModifiedBy>
  <cp:revision>32</cp:revision>
  <dcterms:created xsi:type="dcterms:W3CDTF">2013-10-01T15:18:30Z</dcterms:created>
  <dcterms:modified xsi:type="dcterms:W3CDTF">2013-10-08T22:01:50Z</dcterms:modified>
</cp:coreProperties>
</file>