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0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3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484D-7EC1-4F46-8AA8-9B257BB017E5}" type="datetimeFigureOut">
              <a:rPr lang="ru-RU" smtClean="0"/>
              <a:pPr/>
              <a:t>05.04.2010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ACCBF-3C4C-49F3-A38F-9906AC2F9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85860"/>
            <a:ext cx="83654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Учитель высшей категории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МОУ КСОШ № 32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5357826"/>
            <a:ext cx="4313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Топчиева С.И.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портфолио С.И.Топчиевой\карт\фото с животными\фото\11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71668" y="-1428784"/>
            <a:ext cx="12192000" cy="9753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9" y="714356"/>
            <a:ext cx="6286544" cy="11079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кроссворды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портфолио С.И.Топчиевой\125 животные\животные для кроссворда\усач 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1428760" cy="142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9" name="Picture 5" descr="C:\Documents and Settings\Admin\Рабочий стол\портфолио С.И.Топчиевой\125 животные\животные для кроссворда\верблюд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71810"/>
            <a:ext cx="1920252" cy="13335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31" name="Picture 7" descr="C:\Documents and Settings\Admin\Рабочий стол\портфолио С.И.Топчиевой\125 животные\животные для кроссворда\косуля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72008"/>
            <a:ext cx="1643074" cy="21405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C:\Documents and Settings\Admin\Рабочий стол\портфолио С.И.Топчиевой\125 животные\животные для кроссворда\носорог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072074"/>
            <a:ext cx="2086210" cy="15716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3" name="Picture 9" descr="C:\Documents and Settings\Admin\Рабочий стол\портфолио С.И.Топчиевой\125 животные\животные для кроссворда\сова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5000636"/>
            <a:ext cx="1279524" cy="17136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4" name="Picture 10" descr="C:\Documents and Settings\Admin\Рабочий стол\портфолио С.И.Топчиевой\125 животные\животные для кроссворда\гадюка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206" y="3357562"/>
            <a:ext cx="1732561" cy="1357322"/>
          </a:xfrm>
          <a:prstGeom prst="rect">
            <a:avLst/>
          </a:prstGeom>
          <a:noFill/>
        </p:spPr>
      </p:pic>
      <p:pic>
        <p:nvPicPr>
          <p:cNvPr id="1035" name="Picture 11" descr="C:\Documents and Settings\Admin\Рабочий стол\портфолио С.И.Топчиевой\125 животные\животные для кроссворда\зубр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6" y="1571612"/>
            <a:ext cx="1709237" cy="130284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857224" y="214290"/>
            <a:ext cx="7358114" cy="12858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Красная книга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7290" y="2571744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4000504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6286520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1036" name="Picture 12" descr="C:\Documents and Settings\Admin\Рабочий стол\портфолио С.И.Топчиевой\125 животные\животные для кроссворда\зебра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5214950"/>
            <a:ext cx="1714503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2714612" y="6286520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357818" y="6286520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072330" y="6286520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215206" y="4357694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7.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215206" y="2500306"/>
            <a:ext cx="35939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8.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929058" y="221455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6248" y="221455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43438" y="221455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0628" y="2214554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4343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0628" y="2571744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7219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5781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1500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938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ю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86578" y="257174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292893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00628" y="2928934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57818" y="292893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286248" y="292893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929058" y="292893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71868" y="292893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28624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4343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000628" y="3286124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35781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71500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72198" y="3286124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86248" y="3571876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3438" y="3571876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000628" y="3571876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357818" y="3571876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43438" y="385762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000628" y="3857628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357818" y="385762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715008" y="385762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072198" y="385762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57818" y="421481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00628" y="4214818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43438" y="421481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ю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86248" y="421481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929058" y="421481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571868" y="4214818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715008" y="4500570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357818" y="4500570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б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000628" y="4500570"/>
            <a:ext cx="285752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43438" y="4500570"/>
            <a:ext cx="285752" cy="21431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3500430" y="2071678"/>
            <a:ext cx="357190" cy="35719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4286248" y="2500306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3214678" y="2857496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9" name="Равнобедренный треугольник 68"/>
          <p:cNvSpPr/>
          <p:nvPr/>
        </p:nvSpPr>
        <p:spPr>
          <a:xfrm>
            <a:off x="3571868" y="3214686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0" name="Равнобедренный треугольник 69"/>
          <p:cNvSpPr/>
          <p:nvPr/>
        </p:nvSpPr>
        <p:spPr>
          <a:xfrm>
            <a:off x="3929058" y="3571876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4286248" y="3857628"/>
            <a:ext cx="285752" cy="21431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2" name="Равнобедренный треугольник 71"/>
          <p:cNvSpPr/>
          <p:nvPr/>
        </p:nvSpPr>
        <p:spPr>
          <a:xfrm>
            <a:off x="3214678" y="4143380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4286248" y="4429132"/>
            <a:ext cx="285752" cy="28575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3286116" y="214311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4214810" y="2500306"/>
            <a:ext cx="300039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928926" y="2857496"/>
            <a:ext cx="278608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500430" y="3214686"/>
            <a:ext cx="292895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929058" y="3571876"/>
            <a:ext cx="207170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4143372" y="3857628"/>
            <a:ext cx="228601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3071802" y="4214818"/>
            <a:ext cx="285752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143372" y="4500570"/>
            <a:ext cx="200026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18" grpId="0" animBg="1"/>
      <p:bldP spid="22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FF0000">
                <a:alpha val="78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143800" cy="15716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загадки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857364"/>
            <a:ext cx="178595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solidFill>
                  <a:srgbClr val="FF0000"/>
                </a:solidFill>
              </a:rPr>
              <a:t>Хвост крючком,</a:t>
            </a:r>
          </a:p>
          <a:p>
            <a:pPr marL="342900" indent="-342900"/>
            <a:r>
              <a:rPr lang="ru-RU" sz="1400" dirty="0" smtClean="0">
                <a:solidFill>
                  <a:srgbClr val="FF0000"/>
                </a:solidFill>
              </a:rPr>
              <a:t>       Нос торчком.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786058"/>
            <a:ext cx="1802225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2.Зимой спит,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Летом ульи ворошит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714752"/>
            <a:ext cx="225254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3. Он высокий и пятнистый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С длинной, длинной шеей.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 питается он листьями,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Листьями деревьев.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4929198"/>
            <a:ext cx="1893724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4. На ромашку у ворот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 опустился вертолёт.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Золотистые глаза. 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Кто же это? 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2198" y="6000768"/>
            <a:ext cx="279595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10.Длинные ушки, быстрые лапки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Серый, но не мышка. Кто это? ……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4786322"/>
            <a:ext cx="205396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9. Водяные мастера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Строят дом без топора.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Дом из хвороста и тины,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 построили плотину.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6143644"/>
            <a:ext cx="138358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5. Кто над нами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Вверх ногами?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1785926"/>
            <a:ext cx="234545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6. Зверь такой на свете есть.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Он немытого не ест.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Всё в реке ополоснёт,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А зовётся он ………….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00826" y="2928934"/>
            <a:ext cx="225766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7.Днём спит, ночью летает,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Прохожих пугает.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00826" y="3643314"/>
            <a:ext cx="229005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8. С ветки прыгает на ветку,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Ест бананы и конфетки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И другие сладости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К общей детской радости.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86182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71934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57686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3438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90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257174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14942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29190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57686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71934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86182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00430" y="292893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14942" y="328612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29190" y="328612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500694" y="328612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43438" y="328612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7686" y="328612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357686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43438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929190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071934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86182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00430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928926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43438" y="385762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14678" y="357187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29190" y="385762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14942" y="385762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500694" y="385762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43438" y="414338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929190" y="414338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14942" y="414338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500694" y="414338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643438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357686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71934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786182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500430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643438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357686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071934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86182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500430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929190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214678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928926" y="4714884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643438" y="500063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357686" y="500063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071934" y="500063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786182" y="500063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500430" y="5000636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071934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357686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643438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929190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</a:t>
            </a:r>
            <a:endParaRPr lang="ru-RU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214942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500694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786446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6072198" y="5286388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500430" y="2571744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214678" y="5000636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643174" y="4714884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3214678" y="4429132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357686" y="4143380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357686" y="3857628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2643174" y="3571876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4071934" y="3286124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3214678" y="2928934"/>
            <a:ext cx="214314" cy="21431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571868" y="5286388"/>
            <a:ext cx="428628" cy="21431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357554" y="2571744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2928934"/>
            <a:ext cx="228601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4071934" y="3286124"/>
            <a:ext cx="16430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571736" y="3571876"/>
            <a:ext cx="257176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357686" y="3857628"/>
            <a:ext cx="135732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357686" y="4143380"/>
            <a:ext cx="135732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3143240" y="4429132"/>
            <a:ext cx="178595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2571736" y="4714884"/>
            <a:ext cx="271464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214678" y="5000636"/>
            <a:ext cx="16430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500430" y="5286388"/>
            <a:ext cx="278608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83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152415" cy="100013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CurveDown">
              <a:avLst>
                <a:gd name="adj" fmla="val 39077"/>
              </a:avLst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effectLst/>
              </a:rPr>
              <a:t>Пословицы</a:t>
            </a:r>
            <a:endParaRPr lang="ru-RU" sz="5400" b="1" cap="none" spc="0" dirty="0">
              <a:ln>
                <a:solidFill>
                  <a:srgbClr val="002060"/>
                </a:solidFill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464347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</a:rPr>
              <a:t>За</a:t>
            </a:r>
            <a:r>
              <a:rPr lang="ru-RU" sz="2400" dirty="0" smtClean="0">
                <a:solidFill>
                  <a:srgbClr val="002060"/>
                </a:solidFill>
              </a:rPr>
              <a:t> двумя </a:t>
            </a:r>
            <a:r>
              <a:rPr lang="ru-RU" sz="2400" dirty="0" smtClean="0">
                <a:solidFill>
                  <a:srgbClr val="FF0000"/>
                </a:solidFill>
              </a:rPr>
              <a:t>зайцами погонишься,</a:t>
            </a:r>
          </a:p>
          <a:p>
            <a:pPr marL="342900" indent="-342900"/>
            <a:r>
              <a:rPr lang="ru-RU" sz="2400" dirty="0" smtClean="0">
                <a:solidFill>
                  <a:srgbClr val="FF0000"/>
                </a:solidFill>
              </a:rPr>
              <a:t>       Ни одного не поймаешь.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857892"/>
            <a:ext cx="4342343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2. Пчела мала, да и та </a:t>
            </a:r>
            <a:r>
              <a:rPr lang="ru-RU" sz="2400" dirty="0" smtClean="0">
                <a:solidFill>
                  <a:srgbClr val="002060"/>
                </a:solidFill>
              </a:rPr>
              <a:t>работает.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9256" y="1500174"/>
            <a:ext cx="342902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3. Без</a:t>
            </a:r>
            <a:r>
              <a:rPr lang="ru-RU" sz="2400" dirty="0" smtClean="0">
                <a:solidFill>
                  <a:srgbClr val="002060"/>
                </a:solidFill>
              </a:rPr>
              <a:t> труда</a:t>
            </a:r>
            <a:r>
              <a:rPr lang="ru-RU" sz="2400" dirty="0" smtClean="0">
                <a:solidFill>
                  <a:srgbClr val="FF0000"/>
                </a:solidFill>
              </a:rPr>
              <a:t>, не вынешь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и рыбку из пруда.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5715016"/>
            <a:ext cx="3856184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4. Сколько волка не корми,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а он всё равно в лес </a:t>
            </a:r>
            <a:r>
              <a:rPr lang="ru-RU" sz="2400" dirty="0" smtClean="0">
                <a:solidFill>
                  <a:srgbClr val="002060"/>
                </a:solidFill>
              </a:rPr>
              <a:t>глядит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6050" y="257174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257174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257174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257174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257174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357422" y="2571744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2357422" y="3143248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57422" y="4143380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1142976" y="3643314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643570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500562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29058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786050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86578" y="3214686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357554" y="4214818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929058" y="4214818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500562" y="4214818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072066" y="4214818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643570" y="4214818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786050" y="3714752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57554" y="3714752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929058" y="3714752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214546" y="3714752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643042" y="3714752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786050" y="4214818"/>
            <a:ext cx="500066" cy="347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14414" y="1643050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286512" y="1643050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214678" y="6000768"/>
            <a:ext cx="121444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7786710" y="6215082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214546" y="2571744"/>
            <a:ext cx="350046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357422" y="3143248"/>
            <a:ext cx="50006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071538" y="3643314"/>
            <a:ext cx="342902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285984" y="4143380"/>
            <a:ext cx="392909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7" grpId="0" animBg="1"/>
      <p:bldP spid="48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015" y="1"/>
            <a:ext cx="8072494" cy="150017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Авторы произведений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00826" y="2928934"/>
            <a:ext cx="231345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 5.-Журавушка, дорогой!</a:t>
            </a:r>
          </a:p>
          <a:p>
            <a:r>
              <a:rPr lang="ru-RU" sz="1400" dirty="0" smtClean="0"/>
              <a:t>Вставь мне львиные клыки!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857364"/>
            <a:ext cx="2387641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1.Так прожили лев и собачка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целый год в одной клетке.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3071810"/>
            <a:ext cx="2140842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2. Ягнёнок в жаркий день</a:t>
            </a:r>
          </a:p>
          <a:p>
            <a:r>
              <a:rPr lang="ru-RU" sz="1400" dirty="0" smtClean="0"/>
              <a:t>Зашёл к ручью напиться.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3786190"/>
            <a:ext cx="1348318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Волк и Ягнёнок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2500306"/>
            <a:ext cx="1252843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Лев и собачка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8082" y="3571876"/>
            <a:ext cx="795987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Ошибка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643578"/>
            <a:ext cx="296029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3. Скучно Егорке целый день в избе.</a:t>
            </a:r>
          </a:p>
          <a:p>
            <a:r>
              <a:rPr lang="ru-RU" sz="1400" dirty="0" smtClean="0"/>
              <a:t>Глянет в окошко, бело кругом.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6357958"/>
            <a:ext cx="994952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По следам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1714488"/>
            <a:ext cx="23880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4.Панкрат вылечил коня.</a:t>
            </a:r>
          </a:p>
          <a:p>
            <a:r>
              <a:rPr lang="ru-RU" sz="1400" dirty="0" smtClean="0"/>
              <a:t>Конь  остался при мельнице.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15206" y="2357430"/>
            <a:ext cx="1144737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Теплый хлеб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2132" y="5643578"/>
            <a:ext cx="32736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/>
              <a:t>6.В лесу соловушко зарёй вечерней пел,</a:t>
            </a:r>
          </a:p>
          <a:p>
            <a:r>
              <a:rPr lang="ru-RU" sz="1400" dirty="0" smtClean="0"/>
              <a:t>А филин на сосне нахмуряся сидел.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572264" y="6286520"/>
            <a:ext cx="1176925" cy="30777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Филин и чиж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40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8992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14744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00496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286248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72000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57752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43504" y="335756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2000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86248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00496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14744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28992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143240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57488" y="371475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286248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72000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857752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143504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29256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15008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000496" y="407194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00496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714744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286248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572000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857752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143504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429256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15008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000760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286512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858016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72264" y="442913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429256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572000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143240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143240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000496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428992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714744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143504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857752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286248" y="5214950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571736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857488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857752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572000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286248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000496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714744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3428992" y="4786322"/>
            <a:ext cx="21431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</a:t>
            </a:r>
            <a:endParaRPr lang="ru-RU" dirty="0"/>
          </a:p>
        </p:txBody>
      </p:sp>
      <p:pic>
        <p:nvPicPr>
          <p:cNvPr id="1026" name="Picture 2" descr="C:\Documents and Settings\Admin\Мои документы\картинки\1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357298"/>
            <a:ext cx="1285884" cy="17145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0" name="Прямоугольник 69"/>
          <p:cNvSpPr/>
          <p:nvPr/>
        </p:nvSpPr>
        <p:spPr>
          <a:xfrm>
            <a:off x="3071802" y="3357562"/>
            <a:ext cx="235745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2786050" y="3714752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929058" y="4071942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714744" y="4429132"/>
            <a:ext cx="342902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571736" y="4786322"/>
            <a:ext cx="257176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071802" y="5214950"/>
            <a:ext cx="264320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515</Words>
  <Application>Microsoft Office PowerPoint</Application>
  <PresentationFormat>Экран (4:3)</PresentationFormat>
  <Paragraphs>271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20</cp:revision>
  <dcterms:created xsi:type="dcterms:W3CDTF">2010-01-18T17:18:14Z</dcterms:created>
  <dcterms:modified xsi:type="dcterms:W3CDTF">2010-04-05T13:50:06Z</dcterms:modified>
</cp:coreProperties>
</file>