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88" r:id="rId3"/>
    <p:sldId id="281" r:id="rId4"/>
    <p:sldId id="266" r:id="rId5"/>
    <p:sldId id="284" r:id="rId6"/>
    <p:sldId id="260" r:id="rId7"/>
    <p:sldId id="287" r:id="rId8"/>
    <p:sldId id="282" r:id="rId9"/>
    <p:sldId id="283" r:id="rId10"/>
    <p:sldId id="285" r:id="rId11"/>
    <p:sldId id="259" r:id="rId12"/>
    <p:sldId id="269" r:id="rId13"/>
    <p:sldId id="262" r:id="rId14"/>
    <p:sldId id="263" r:id="rId15"/>
    <p:sldId id="273" r:id="rId16"/>
    <p:sldId id="264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6D"/>
    <a:srgbClr val="21C70B"/>
    <a:srgbClr val="F1F54D"/>
    <a:srgbClr val="4AC20E"/>
    <a:srgbClr val="307D09"/>
    <a:srgbClr val="800000"/>
    <a:srgbClr val="BD1D93"/>
    <a:srgbClr val="1E0CA4"/>
    <a:srgbClr val="441D61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D450E-999A-4AAC-8BED-501A6A5AEA02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9E0AB-3A5B-4D18-8A96-2A2D75F3E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4F28-63C9-4FEF-921E-73205F4FFCED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77CA-13C9-40F0-B67B-2C1F3EC3D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4F28-63C9-4FEF-921E-73205F4FFCED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77CA-13C9-40F0-B67B-2C1F3EC3D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4F28-63C9-4FEF-921E-73205F4FFCED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77CA-13C9-40F0-B67B-2C1F3EC3D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4F28-63C9-4FEF-921E-73205F4FFCED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77CA-13C9-40F0-B67B-2C1F3EC3D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4F28-63C9-4FEF-921E-73205F4FFCED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77CA-13C9-40F0-B67B-2C1F3EC3D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4F28-63C9-4FEF-921E-73205F4FFCED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77CA-13C9-40F0-B67B-2C1F3EC3D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4F28-63C9-4FEF-921E-73205F4FFCED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77CA-13C9-40F0-B67B-2C1F3EC3D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4F28-63C9-4FEF-921E-73205F4FFCED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77CA-13C9-40F0-B67B-2C1F3EC3D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4F28-63C9-4FEF-921E-73205F4FFCED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77CA-13C9-40F0-B67B-2C1F3EC3D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4F28-63C9-4FEF-921E-73205F4FFCED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77CA-13C9-40F0-B67B-2C1F3EC3D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4F28-63C9-4FEF-921E-73205F4FFCED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77CA-13C9-40F0-B67B-2C1F3EC3D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4F28-63C9-4FEF-921E-73205F4FFCED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777CA-13C9-40F0-B67B-2C1F3EC3D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up(1).Зима.0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28"/>
            <a:ext cx="6500858" cy="628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портфолио С.И.Топчиевой\125 животные\иллюстрации к крылову\list3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500858" cy="40004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7231676" cy="14948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Свинья под дубом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3582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Бежала лиса, на ворон зазевалась – и попала в колодец.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12" y="5500702"/>
            <a:ext cx="250033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Лиса и козёл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7" name="Picture 1" descr="F:\иллюстрации к крылову\22062005105655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85992"/>
            <a:ext cx="2857500" cy="41052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26D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Волк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214554"/>
            <a:ext cx="3786214" cy="36111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142852"/>
            <a:ext cx="7929618" cy="210163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Жил – был царь Берендей, у него было три сына, младшего звали Иваном.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был у царя сад великолепный.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6215082"/>
            <a:ext cx="49664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Иван – царевич и серый волк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501122" cy="33479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>
                <a:gd name="adj1" fmla="val 6250"/>
                <a:gd name="adj2" fmla="val 1364"/>
              </a:avLst>
            </a:prstTxWarp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Тетерев сидел на дереве. Лисица подошла к нему и говорит:</a:t>
            </a: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Здравствуй, тетеревочек, мой дружочек!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572140"/>
            <a:ext cx="278608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Лиса и тетерев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169" name="Picture 1" descr="F:\иллюстрации к крылову\lisa_i_tete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43314"/>
            <a:ext cx="2857500" cy="2419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357562"/>
            <a:ext cx="7598555" cy="2643206"/>
          </a:xfrm>
          <a:prstGeom prst="rect">
            <a:avLst/>
          </a:prstGeom>
          <a:noFill/>
        </p:spPr>
        <p:txBody>
          <a:bodyPr wrap="none" rtlCol="0">
            <a:prstTxWarp prst="textCurveUp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Лиса с журавлём подружились.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Вот и вздумала лиса угостить журавля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6143644"/>
            <a:ext cx="278608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Лиса и журавль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5" name="Picture 1" descr="F:\иллюстрации к крылову\1642_Lis_Jur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388" y="428604"/>
            <a:ext cx="5348620" cy="3815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0"/>
            <a:ext cx="8061822" cy="45005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Наловил дед рыбы полный в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оз . </a:t>
            </a:r>
          </a:p>
          <a:p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Едет домой и видит: лисичка</a:t>
            </a:r>
          </a:p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свернулась калачиком, лежит</a:t>
            </a:r>
          </a:p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 дороге.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198" y="5286388"/>
            <a:ext cx="27574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Лиса и волк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121" name="Picture 1" descr="F:\иллюстрации к крылову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113324"/>
            <a:ext cx="2500330" cy="348883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19326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Жили – были петушок и курочка. Петушок всё</a:t>
            </a:r>
          </a:p>
          <a:p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 торопился ,всё торопился. А  курочка знай себе </a:t>
            </a:r>
          </a:p>
          <a:p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приговаривает: </a:t>
            </a:r>
          </a:p>
          <a:p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- Петя, не </a:t>
            </a:r>
            <a:r>
              <a:rPr lang="ru-RU" sz="240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т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оропись. Петя, не торопись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endParaRPr lang="ru-RU" sz="2400" dirty="0">
              <a:ln>
                <a:solidFill>
                  <a:srgbClr val="00B050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6215082"/>
            <a:ext cx="478634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1C70B"/>
                </a:solidFill>
              </a:rPr>
              <a:t>Петушок и бобовое зёрнышко</a:t>
            </a:r>
            <a:endParaRPr lang="ru-RU" sz="2400" dirty="0">
              <a:solidFill>
                <a:srgbClr val="21C70B"/>
              </a:solidFill>
            </a:endParaRPr>
          </a:p>
        </p:txBody>
      </p:sp>
      <p:pic>
        <p:nvPicPr>
          <p:cNvPr id="4097" name="Picture 1" descr="F:\иллюстрации к крылову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13688"/>
            <a:ext cx="5143536" cy="38654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Admin\Рабочий стол\Новая папка\Отсканировано 08.10.2009 7-55_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357430"/>
            <a:ext cx="335758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5766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-Тебе  вершки,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мне корешки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929198"/>
            <a:ext cx="35461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Мужик и медведь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Новая папка\Отсканировано 08.10.2009 7-54_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736" y="928670"/>
            <a:ext cx="265750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 rot="21159044">
            <a:off x="3131754" y="355580"/>
            <a:ext cx="5715040" cy="2421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никого не </a:t>
            </a:r>
            <a:r>
              <a:rPr lang="ru-RU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боюсь!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4572008"/>
            <a:ext cx="35719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Заяц -</a:t>
            </a:r>
            <a:r>
              <a:rPr lang="ru-RU" sz="4400" dirty="0" smtClean="0"/>
              <a:t>Хваста</a:t>
            </a:r>
            <a:endParaRPr lang="ru-RU" sz="4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183292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Отсканировано 08.10.2009 7-55_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785794"/>
            <a:ext cx="1797148" cy="2386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Отсканировано 08.10.2009 7-53_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785794"/>
            <a:ext cx="177629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Отсканировано 08.10.2009 7-54_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3064" y="785794"/>
            <a:ext cx="176916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000100" y="3786190"/>
            <a:ext cx="7321236" cy="206633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Книги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 животных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00F26D"/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ортфолио С.И.Топчиевой\125 животные\иллюстрации к крылову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670420" cy="32147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Documents and Settings\Admin\Рабочий стол\портфолио С.И.Топчиевой\125 животные\иллюстрации к крылову\m_22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85728"/>
            <a:ext cx="2567010" cy="3426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 descr="C:\Documents and Settings\Admin\Рабочий стол\портфолио С.И.Топчиевой\125 животные\иллюстрации к крылову\p1830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857496"/>
            <a:ext cx="2357454" cy="36844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71472" y="4429132"/>
            <a:ext cx="1930337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Иван Андреевич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Крылов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4500570"/>
            <a:ext cx="248016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Александр Ефимович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Измайлов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5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04"/>
            <a:ext cx="502998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85786" y="3714752"/>
            <a:ext cx="65790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улицам Слона водили,</a:t>
            </a:r>
          </a:p>
          <a:p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видно, напоказ – </a:t>
            </a:r>
          </a:p>
          <a:p>
            <a:r>
              <a:rPr lang="ru-RU" sz="2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Известно, что Слоны в диковинку у нас –</a:t>
            </a:r>
          </a:p>
          <a:p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за Слоном толпы зевак ходили.</a:t>
            </a:r>
            <a:endParaRPr lang="ru-RU" sz="2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500702"/>
            <a:ext cx="642942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Слон и моська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4500570"/>
            <a:ext cx="678661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Когда в товарищах согласья нет,</a:t>
            </a:r>
          </a:p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На лад их дело не пойдёт,</a:t>
            </a:r>
          </a:p>
          <a:p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И выйдет из него не дело, только мука.</a:t>
            </a:r>
          </a:p>
          <a:p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6000768"/>
            <a:ext cx="315663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Лебедь, Щука и Рак.</a:t>
            </a:r>
            <a:endParaRPr lang="ru-RU" sz="2400" dirty="0"/>
          </a:p>
        </p:txBody>
      </p:sp>
      <p:pic>
        <p:nvPicPr>
          <p:cNvPr id="5" name="Picture 2" descr="C:\Documents and Settings\Admin\Рабочий стол\портфолио С.И.Топчиевой\125 животные\иллюстрации к крылову\p625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2876550" cy="39909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F26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234691">
            <a:off x="637720" y="274606"/>
            <a:ext cx="6648332" cy="342902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Ягнёнок в жаркий день зашел к ручью напиться;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И надобно ж беде случиться,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Что около тех мест голодный рыскал Волк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214686"/>
            <a:ext cx="3365749" cy="34647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5429264"/>
            <a:ext cx="307007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Волк и ягнёнок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C20E">
                <a:alpha val="48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ортфолио С.И.Топчиевой\125 животные\иллюстрации к крылову\taran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560" y="500042"/>
            <a:ext cx="3366394" cy="571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3357562"/>
            <a:ext cx="7929618" cy="30718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Попрыгунья  Стрекоза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Лето красное пропела;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оглянуться не успела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Как зима катит в глаза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14422"/>
            <a:ext cx="447750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Стрекоза и Муравей</a:t>
            </a:r>
            <a:endParaRPr lang="ru-RU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ортфолио С.И.Топчиевой\125 животные\иллюстрации к крылову\1234337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14686"/>
            <a:ext cx="2722675" cy="3109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571480"/>
            <a:ext cx="8429684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Вороне где – то бог послал кусочек сыру;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ель Ворона взгромоздясь,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Позавтракать было совсем уж собралась,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позадумалась, а сыр во рту держала</a:t>
            </a:r>
            <a:r>
              <a:rPr lang="ru-RU" sz="2000" b="1" dirty="0" smtClean="0">
                <a:ln w="9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algn="ctr"/>
            <a:endParaRPr lang="ru-RU" sz="20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pPr algn="ctr"/>
            <a:endParaRPr lang="ru-RU" sz="20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pPr algn="ctr"/>
            <a:endParaRPr lang="ru-RU" sz="2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4929198"/>
            <a:ext cx="271464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Ворона и Лисица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портфолио С.И.Топчиевой\125 животные\иллюстрации к крылову\fox0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3238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8572560" cy="20717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Голодная кума – Лиса залезла в сад;</a:t>
            </a:r>
          </a:p>
          <a:p>
            <a:r>
              <a:rPr lang="ru-RU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нём винограду кисти рделись.</a:t>
            </a:r>
            <a:endParaRPr lang="ru-RU" sz="32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5286388"/>
            <a:ext cx="294664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Лиса и виноград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771E28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326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2010-01-03T15:44:08Z</dcterms:created>
  <dcterms:modified xsi:type="dcterms:W3CDTF">2013-09-15T11:08:12Z</dcterms:modified>
</cp:coreProperties>
</file>