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obert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78307"/>
            <a:ext cx="5105400" cy="6049900"/>
          </a:xfrm>
          <a:prstGeom prst="roundRect">
            <a:avLst/>
          </a:prstGeom>
          <a:ln w="76200">
            <a:solidFill>
              <a:schemeClr val="accent2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оберт дунка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75317_ce89b46f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89" y="0"/>
            <a:ext cx="911362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1480f56d386396d970f94967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7ff562c5a9a271516ac54e9f805884dbc5f6c1371302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3</cp:revision>
  <dcterms:created xsi:type="dcterms:W3CDTF">2015-01-15T18:39:43Z</dcterms:created>
  <dcterms:modified xsi:type="dcterms:W3CDTF">2015-01-15T20:02:25Z</dcterms:modified>
</cp:coreProperties>
</file>