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1" r:id="rId5"/>
    <p:sldId id="263" r:id="rId6"/>
    <p:sldId id="264" r:id="rId7"/>
    <p:sldId id="259" r:id="rId8"/>
    <p:sldId id="258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A165-2630-4A1D-B6D5-EB9D11C5A8CB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FCF4-65FE-4526-B366-8862F946E6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A165-2630-4A1D-B6D5-EB9D11C5A8CB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FCF4-65FE-4526-B366-8862F946E6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A165-2630-4A1D-B6D5-EB9D11C5A8CB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FCF4-65FE-4526-B366-8862F946E6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A165-2630-4A1D-B6D5-EB9D11C5A8CB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FCF4-65FE-4526-B366-8862F946E6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A165-2630-4A1D-B6D5-EB9D11C5A8CB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FCF4-65FE-4526-B366-8862F946E6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A165-2630-4A1D-B6D5-EB9D11C5A8CB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FCF4-65FE-4526-B366-8862F946E6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A165-2630-4A1D-B6D5-EB9D11C5A8CB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FCF4-65FE-4526-B366-8862F946E6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A165-2630-4A1D-B6D5-EB9D11C5A8CB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FCF4-65FE-4526-B366-8862F946E6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A165-2630-4A1D-B6D5-EB9D11C5A8CB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FCF4-65FE-4526-B366-8862F946E6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A165-2630-4A1D-B6D5-EB9D11C5A8CB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FCF4-65FE-4526-B366-8862F946E6F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A165-2630-4A1D-B6D5-EB9D11C5A8CB}" type="datetimeFigureOut">
              <a:rPr lang="ru-RU" smtClean="0"/>
              <a:t>15.09.2013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EFFCF4-65FE-4526-B366-8862F946E6F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0EFFCF4-65FE-4526-B366-8862F946E6F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988A165-2630-4A1D-B6D5-EB9D11C5A8CB}" type="datetimeFigureOut">
              <a:rPr lang="ru-RU" smtClean="0"/>
              <a:t>15.09.2013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543800" cy="2593975"/>
          </a:xfrm>
        </p:spPr>
        <p:txBody>
          <a:bodyPr/>
          <a:lstStyle/>
          <a:p>
            <a:r>
              <a:rPr lang="ru-RU" dirty="0" smtClean="0"/>
              <a:t>Повторение курса геометрии 8 класса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 smtClean="0"/>
              <a:t>Задачи на готовых чертежах</a:t>
            </a:r>
            <a:endParaRPr lang="ru-RU" sz="3000" dirty="0"/>
          </a:p>
        </p:txBody>
      </p:sp>
      <p:pic>
        <p:nvPicPr>
          <p:cNvPr id="4" name="Picture 4" descr="C41-33 копи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4" y="2578100"/>
            <a:ext cx="2987675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49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Подобные треугольники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57400"/>
            <a:ext cx="7620000" cy="48006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Какие треугольники называются подобными?</a:t>
            </a:r>
          </a:p>
          <a:p>
            <a:pPr marL="114300" indent="0">
              <a:buNone/>
            </a:pPr>
            <a:endParaRPr lang="ru-RU" sz="3200" dirty="0" smtClean="0"/>
          </a:p>
          <a:p>
            <a:r>
              <a:rPr lang="ru-RU" sz="3200" dirty="0" smtClean="0"/>
              <a:t>Сформулируйте признаки подобия треугольников.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390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 </a:t>
            </a:r>
            <a:r>
              <a:rPr lang="ru-RU" dirty="0" smtClean="0"/>
              <a:t>∾</a:t>
            </a:r>
            <a:r>
              <a:rPr lang="en-US" dirty="0" smtClean="0"/>
              <a:t> A</a:t>
            </a:r>
            <a:r>
              <a:rPr lang="en-US" sz="2400" dirty="0" smtClean="0"/>
              <a:t>1</a:t>
            </a:r>
            <a:r>
              <a:rPr lang="en-US" dirty="0" smtClean="0"/>
              <a:t>B</a:t>
            </a:r>
            <a:r>
              <a:rPr lang="en-US" sz="2400" dirty="0" smtClean="0"/>
              <a:t>1</a:t>
            </a:r>
            <a:r>
              <a:rPr lang="en-US" dirty="0" smtClean="0"/>
              <a:t>C</a:t>
            </a:r>
            <a:r>
              <a:rPr lang="en-US" sz="2400" dirty="0" smtClean="0"/>
              <a:t>1.  </a:t>
            </a:r>
            <a:r>
              <a:rPr lang="ru-RU" dirty="0" smtClean="0"/>
              <a:t>Найти </a:t>
            </a:r>
            <a:r>
              <a:rPr lang="en-US" dirty="0" smtClean="0"/>
              <a:t>x, y, z.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351118" cy="457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56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ABC </a:t>
            </a:r>
            <a:r>
              <a:rPr lang="ru-RU" dirty="0"/>
              <a:t>∾</a:t>
            </a:r>
            <a:r>
              <a:rPr lang="en-US" dirty="0"/>
              <a:t> A</a:t>
            </a:r>
            <a:r>
              <a:rPr lang="en-US" sz="2400" dirty="0"/>
              <a:t>1</a:t>
            </a:r>
            <a:r>
              <a:rPr lang="en-US" dirty="0"/>
              <a:t>B</a:t>
            </a:r>
            <a:r>
              <a:rPr lang="en-US" sz="2400" dirty="0"/>
              <a:t>1</a:t>
            </a:r>
            <a:r>
              <a:rPr lang="en-US" dirty="0"/>
              <a:t>C</a:t>
            </a:r>
            <a:r>
              <a:rPr lang="en-US" sz="2400" dirty="0"/>
              <a:t>1.  </a:t>
            </a:r>
            <a:r>
              <a:rPr lang="ru-RU" dirty="0"/>
              <a:t>Найти </a:t>
            </a:r>
            <a:r>
              <a:rPr lang="en-US" dirty="0"/>
              <a:t>x, y, z.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635652" cy="469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51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400" dirty="0" smtClean="0"/>
              <a:t>Докажите, что треугольники подобны</a:t>
            </a:r>
            <a:endParaRPr lang="ru-RU" sz="3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34237"/>
            <a:ext cx="3352655" cy="324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8746"/>
            <a:ext cx="299203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66" y="1484784"/>
            <a:ext cx="3594223" cy="247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39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dirty="0"/>
              <a:t>Синус, косинус, тангенс острого угла прямоугольного треугольника.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ru-RU" sz="2800" dirty="0" smtClean="0"/>
                  <a:t>1. Найдите </a:t>
                </a:r>
                <a:r>
                  <a:rPr lang="ru-RU" sz="2800" dirty="0"/>
                  <a:t>синус, косинус и тангенс углов А и В  </a:t>
                </a:r>
              </a:p>
              <a:p>
                <a:pPr marL="114300" indent="0">
                  <a:buNone/>
                </a:pPr>
                <a:r>
                  <a:rPr lang="ru-RU" sz="2800" dirty="0"/>
                  <a:t>треугольника ABC с прямым углом С, если: </a:t>
                </a:r>
                <a:endParaRPr lang="ru-RU" sz="2800" dirty="0" smtClean="0"/>
              </a:p>
              <a:p>
                <a:pPr marL="114300" indent="0">
                  <a:buNone/>
                </a:pPr>
                <a:r>
                  <a:rPr lang="ru-RU" sz="2800" dirty="0" smtClean="0"/>
                  <a:t>а</a:t>
                </a:r>
                <a:r>
                  <a:rPr lang="ru-RU" sz="2800" dirty="0"/>
                  <a:t>) ВС=8, </a:t>
                </a:r>
                <a:r>
                  <a:rPr lang="ru-RU" sz="2800" dirty="0" smtClean="0"/>
                  <a:t>АВ=17;  б)ВС=21,АС=20;  в)ВС=1,АС=2.</a:t>
                </a:r>
              </a:p>
              <a:p>
                <a:pPr marL="114300" indent="0">
                  <a:buNone/>
                </a:pPr>
                <a:endParaRPr lang="ru-RU" sz="2800" dirty="0"/>
              </a:p>
              <a:p>
                <a:pPr marL="114300" indent="0">
                  <a:buNone/>
                </a:pPr>
                <a:r>
                  <a:rPr lang="ru-RU" sz="2800" dirty="0"/>
                  <a:t>2. Стороны прямоугольника равны 3 см и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2800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800" dirty="0" smtClean="0"/>
                  <a:t> </a:t>
                </a:r>
                <a:r>
                  <a:rPr lang="ru-RU" sz="2800" dirty="0"/>
                  <a:t>см.  </a:t>
                </a:r>
                <a:r>
                  <a:rPr lang="ru-RU" sz="2800" dirty="0" smtClean="0"/>
                  <a:t>Найдите </a:t>
                </a:r>
                <a:r>
                  <a:rPr lang="ru-RU" sz="2800" dirty="0"/>
                  <a:t>углы, которые образует диагональ со  </a:t>
                </a:r>
                <a:r>
                  <a:rPr lang="ru-RU" sz="2800" dirty="0" smtClean="0"/>
                  <a:t>сторонами </a:t>
                </a:r>
                <a:r>
                  <a:rPr lang="ru-RU" sz="2800" dirty="0"/>
                  <a:t>прямоугольника. </a:t>
                </a:r>
              </a:p>
              <a:p>
                <a:pPr marL="11430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0" t="-1144" r="-13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35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Касательная к окружности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784679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987" y="2204864"/>
            <a:ext cx="390680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8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Центральные и вписанные углы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5"/>
            <a:ext cx="4230424" cy="284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24" y="2132856"/>
            <a:ext cx="4149759" cy="273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52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Вписанная и описанная окружности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58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Параллелограмм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7620000" cy="48006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Вспомните, что такое параллелограмм.</a:t>
            </a:r>
          </a:p>
          <a:p>
            <a:r>
              <a:rPr lang="ru-RU" sz="3200" dirty="0" smtClean="0"/>
              <a:t>Назовите свойства параллелограмма.</a:t>
            </a:r>
          </a:p>
          <a:p>
            <a:r>
              <a:rPr lang="ru-RU" sz="3200" dirty="0" smtClean="0"/>
              <a:t>Вспомните признаки параллелограмма.</a:t>
            </a:r>
            <a:endParaRPr lang="ru-RU" sz="3200" dirty="0"/>
          </a:p>
        </p:txBody>
      </p:sp>
      <p:sp>
        <p:nvSpPr>
          <p:cNvPr id="4" name="Параллелограмм 3"/>
          <p:cNvSpPr/>
          <p:nvPr/>
        </p:nvSpPr>
        <p:spPr>
          <a:xfrm>
            <a:off x="1979712" y="4077072"/>
            <a:ext cx="4104456" cy="2016224"/>
          </a:xfrm>
          <a:prstGeom prst="parallelogram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00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532440" cy="1143000"/>
          </a:xfrm>
        </p:spPr>
        <p:txBody>
          <a:bodyPr/>
          <a:lstStyle/>
          <a:p>
            <a:r>
              <a:rPr lang="ru-RU" sz="4000" dirty="0" smtClean="0"/>
              <a:t>Доказать, что </a:t>
            </a:r>
            <a:r>
              <a:rPr lang="en-US" sz="4000" dirty="0" smtClean="0"/>
              <a:t>ABCD - </a:t>
            </a:r>
            <a:r>
              <a:rPr lang="ru-RU" sz="4000" dirty="0" smtClean="0"/>
              <a:t>параллелограмм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26" y="1924968"/>
            <a:ext cx="4204033" cy="395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617" y="1700808"/>
            <a:ext cx="4363251" cy="488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08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620000" cy="1143000"/>
          </a:xfrm>
        </p:spPr>
        <p:txBody>
          <a:bodyPr/>
          <a:lstStyle/>
          <a:p>
            <a:pPr algn="ctr"/>
            <a:r>
              <a:rPr lang="ru-RU" dirty="0" smtClean="0"/>
              <a:t>Трапеция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7620000" cy="48006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Вспомните определение трапеции.</a:t>
            </a:r>
          </a:p>
          <a:p>
            <a:r>
              <a:rPr lang="ru-RU" sz="3600" dirty="0" smtClean="0"/>
              <a:t>Какие бывают трапеции?</a:t>
            </a:r>
            <a:endParaRPr lang="ru-RU" sz="3600" dirty="0"/>
          </a:p>
        </p:txBody>
      </p:sp>
      <p:sp>
        <p:nvSpPr>
          <p:cNvPr id="4" name="Трапеция 3"/>
          <p:cNvSpPr/>
          <p:nvPr/>
        </p:nvSpPr>
        <p:spPr>
          <a:xfrm>
            <a:off x="2411760" y="3573016"/>
            <a:ext cx="4104456" cy="2448272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0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ABCD - </a:t>
            </a:r>
            <a:r>
              <a:rPr lang="ru-RU" dirty="0" smtClean="0"/>
              <a:t>трапеция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8674"/>
            <a:ext cx="3815853" cy="466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62710"/>
            <a:ext cx="3444315" cy="475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17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Вспомните: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Теорему Пифагора</a:t>
            </a:r>
          </a:p>
          <a:p>
            <a:r>
              <a:rPr lang="ru-RU" sz="3200" dirty="0" smtClean="0"/>
              <a:t>Формулы для нахождения площади</a:t>
            </a:r>
          </a:p>
          <a:p>
            <a:pPr lvl="1"/>
            <a:r>
              <a:rPr lang="ru-RU" sz="3200" dirty="0" smtClean="0"/>
              <a:t>Квадрата</a:t>
            </a:r>
          </a:p>
          <a:p>
            <a:pPr lvl="1"/>
            <a:r>
              <a:rPr lang="ru-RU" sz="3200" dirty="0" smtClean="0"/>
              <a:t>Прямоугольника</a:t>
            </a:r>
          </a:p>
          <a:p>
            <a:pPr lvl="1"/>
            <a:r>
              <a:rPr lang="ru-RU" sz="3200" dirty="0" smtClean="0"/>
              <a:t>Параллелограмма</a:t>
            </a:r>
          </a:p>
          <a:p>
            <a:pPr lvl="1"/>
            <a:r>
              <a:rPr lang="ru-RU" sz="3200" dirty="0" smtClean="0"/>
              <a:t>Треугольника</a:t>
            </a:r>
          </a:p>
          <a:p>
            <a:pPr lvl="1"/>
            <a:r>
              <a:rPr lang="ru-RU" sz="3200" dirty="0" smtClean="0"/>
              <a:t>Трапеции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9410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Площади.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Найти площадь </a:t>
            </a:r>
            <a:r>
              <a:rPr lang="en-US" dirty="0" smtClean="0"/>
              <a:t>     ABC.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60848"/>
            <a:ext cx="443737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61750"/>
            <a:ext cx="3413572" cy="38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Равнобедренный треугольник 3"/>
          <p:cNvSpPr/>
          <p:nvPr/>
        </p:nvSpPr>
        <p:spPr>
          <a:xfrm>
            <a:off x="5724128" y="1209745"/>
            <a:ext cx="288032" cy="21602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75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dirty="0" smtClean="0"/>
              <a:t>Найти площадь четырехугольника</a:t>
            </a:r>
            <a:endParaRPr lang="ru-RU" sz="3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1" y="2060848"/>
            <a:ext cx="40767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841" y="2155809"/>
            <a:ext cx="4337477" cy="270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35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dirty="0"/>
              <a:t>Найти площадь четырехугольника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8" y="2132856"/>
            <a:ext cx="397571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3024336" cy="292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25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111</TotalTime>
  <Words>177</Words>
  <Application>Microsoft Office PowerPoint</Application>
  <PresentationFormat>Экран (4:3)</PresentationFormat>
  <Paragraphs>38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Соседство</vt:lpstr>
      <vt:lpstr>Повторение курса геометрии 8 класса </vt:lpstr>
      <vt:lpstr>Параллелограмм</vt:lpstr>
      <vt:lpstr>Доказать, что ABCD - параллелограмм</vt:lpstr>
      <vt:lpstr>Трапеция</vt:lpstr>
      <vt:lpstr>ABCD - трапеция</vt:lpstr>
      <vt:lpstr>Вспомните:</vt:lpstr>
      <vt:lpstr>Площади.  Найти площадь      ABC.</vt:lpstr>
      <vt:lpstr>Найти площадь четырехугольника</vt:lpstr>
      <vt:lpstr>Найти площадь четырехугольника</vt:lpstr>
      <vt:lpstr>Подобные треугольники</vt:lpstr>
      <vt:lpstr>ABC ∾ A1B1C1.  Найти x, y, z.</vt:lpstr>
      <vt:lpstr>ABC ∾ A1B1C1.  Найти x, y, z.</vt:lpstr>
      <vt:lpstr>Докажите, что треугольники подобны</vt:lpstr>
      <vt:lpstr>Синус, косинус, тангенс острого угла прямоугольного треугольника.</vt:lpstr>
      <vt:lpstr>Касательная к окружности</vt:lpstr>
      <vt:lpstr>Центральные и вписанные углы</vt:lpstr>
      <vt:lpstr>Вписанная и описанная окружности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Повторение курса геометрии 8 класса</dc:title>
  <dc:creator>пк</dc:creator>
  <cp:lastModifiedBy>пк</cp:lastModifiedBy>
  <cp:revision>11</cp:revision>
  <dcterms:created xsi:type="dcterms:W3CDTF">2013-09-15T15:23:07Z</dcterms:created>
  <dcterms:modified xsi:type="dcterms:W3CDTF">2013-09-15T17:18:56Z</dcterms:modified>
</cp:coreProperties>
</file>