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5A7BF-B6E0-45E4-9A5A-C07F6BB15031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0DA86-42CE-4479-9FE4-16FF91A86D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0DA86-42CE-4479-9FE4-16FF91A86D1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F6D7-CBB9-45DC-8F99-25D28C918ADF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43F61-8AF5-4BC3-B1FB-53F89C3F91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Сложение и вычитание алгебраических дробей с одинаковыми знаменателями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33670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каких значениях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дробь               не имеет смысла?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Сократить дроби: а)</a:t>
            </a:r>
          </a:p>
          <a:p>
            <a:pPr marL="514350" indent="-51435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б)                               в)                     </a:t>
            </a:r>
          </a:p>
          <a:p>
            <a:pPr marL="514350" indent="-51435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Привести дроби к одинаковому наименьшему знаменателю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http://www.unimath.ru/images/clip_image020_048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6632"/>
            <a:ext cx="13681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www.unimath.ru/images/clip_image022_048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96752"/>
            <a:ext cx="252028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www.unimath.ru/images/clip_image024_0504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564904"/>
            <a:ext cx="244827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www.unimath.ru/images/clip_image026_0444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636912"/>
            <a:ext cx="259228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www.unimath.ru/images/clip_image028_0436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013176"/>
            <a:ext cx="37444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unimath.ru/images/clip_image030_039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8208912" cy="19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www.unimath.ru/images/clip_image032_0364.gif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924944"/>
            <a:ext cx="583264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unimath.ru/images/clip_image034_034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34481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unimath.ru/images/clip_image036_031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7416823" cy="179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268868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классе: § 3, № 2,4,5,7 (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484784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задание: § 3, № 2,4,5,7 (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www.unimath.ru/images/clip_image038_032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764704"/>
            <a:ext cx="511256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332656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Докажите, что выражение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 всех значениях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≠ 2 принимает положительные значения.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Представьте в виде суммы или разности целого выражения и дроби дробь: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                     б)                         в)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www.unimath.ru/images/clip_image042_028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365104"/>
            <a:ext cx="1800200" cy="12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unimath.ru/images/clip_image044_0259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365104"/>
            <a:ext cx="237626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unimath.ru/images/clip_image046_0237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437112"/>
            <a:ext cx="223224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</Words>
  <Application>Microsoft Office PowerPoint</Application>
  <PresentationFormat>Экран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Сложение и вычитание алгебраических дробей с одинаковыми знаменателями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алгебраических дробей с одинаковыми знаменателями</dc:title>
  <dc:creator>Admin</dc:creator>
  <cp:lastModifiedBy>Admin</cp:lastModifiedBy>
  <cp:revision>2</cp:revision>
  <dcterms:created xsi:type="dcterms:W3CDTF">2008-12-31T19:55:58Z</dcterms:created>
  <dcterms:modified xsi:type="dcterms:W3CDTF">2008-12-31T20:11:31Z</dcterms:modified>
</cp:coreProperties>
</file>