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2" r:id="rId5"/>
    <p:sldId id="263" r:id="rId6"/>
    <p:sldId id="265" r:id="rId7"/>
    <p:sldId id="267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056784" cy="28357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«Композиционные основы макетирования в графическом дизайне."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Урок  изобразительного  искусства в     8 классе по программе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Б. М. </a:t>
            </a:r>
            <a:r>
              <a:rPr lang="ru-RU" dirty="0" err="1" smtClean="0">
                <a:solidFill>
                  <a:srgbClr val="C00000"/>
                </a:solidFill>
              </a:rPr>
              <a:t>Неменского</a:t>
            </a:r>
            <a:r>
              <a:rPr lang="ru-RU" dirty="0" smtClean="0">
                <a:solidFill>
                  <a:srgbClr val="C00000"/>
                </a:solidFill>
              </a:rPr>
              <a:t> .</a:t>
            </a:r>
          </a:p>
          <a:p>
            <a:r>
              <a:rPr lang="ru-RU" smtClean="0">
                <a:solidFill>
                  <a:srgbClr val="C00000"/>
                </a:solidFill>
              </a:rPr>
              <a:t>Разработала  </a:t>
            </a:r>
            <a:r>
              <a:rPr lang="ru-RU" dirty="0" smtClean="0">
                <a:solidFill>
                  <a:srgbClr val="C00000"/>
                </a:solidFill>
              </a:rPr>
              <a:t>педагог изобразительного искусства МБОУ «Экономическая гимназия» </a:t>
            </a:r>
            <a:r>
              <a:rPr lang="ru-RU" dirty="0" err="1" smtClean="0">
                <a:solidFill>
                  <a:srgbClr val="C00000"/>
                </a:solidFill>
              </a:rPr>
              <a:t>г.Хабаровска</a:t>
            </a:r>
            <a:r>
              <a:rPr lang="ru-RU" dirty="0" smtClean="0">
                <a:solidFill>
                  <a:srgbClr val="C00000"/>
                </a:solidFill>
              </a:rPr>
              <a:t> Соколова А.А.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ОТКРЫТКИ-     мини-плакаты.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060848"/>
            <a:ext cx="3816424" cy="402188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Среди множества плакатов есть как  бы мини-плакаты-  это открытки .В открытке ,как  и  в плакате, очень важно, как сочетаются изображения и шрифт. Текст открытки обычно бывает кратким , 2-3 слова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075" name="Picture 3" descr="C:\Users\Андрей\Documents\Pictures\открытки советские\image_4d0874c133c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6004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открытки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 что такое открытка? Милый сувенир? Просто знак внимания? Ещё открытка-это повод открыть в себе новые эмоции и способы  выразить чувства. Можно сказать: «Я соскучилась», а можно сделать по этому поводу открытку.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1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116632"/>
            <a:ext cx="7560840" cy="158417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В этих работах соблюдаются правила дизайнерской грамоты: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Текст легко читаем и контрастен по отношению к фону.</a:t>
            </a:r>
          </a:p>
          <a:p>
            <a:r>
              <a:rPr lang="ru-RU" dirty="0" smtClean="0"/>
              <a:t>.</a:t>
            </a:r>
          </a:p>
        </p:txBody>
      </p:sp>
      <p:pic>
        <p:nvPicPr>
          <p:cNvPr id="5122" name="Picture 2" descr="C:\Users\Андрей\Documents\Pictures\открытки\0_adfa5_24276b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5283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открытки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lvl="2"/>
            <a:r>
              <a:rPr lang="ru-RU" sz="3600" dirty="0" smtClean="0"/>
              <a:t>Характер шрифта  и характер изображения сочетаются и гармоничны по форме и цвету.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Documents\Pictures\плакаты ВОВ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988840"/>
            <a:ext cx="352839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открытки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Тема открытки раскрывается не только в изображении и тексте ,но ив её конструкции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Андрей\Documents\Pictures\открытки  авторские\70d1dd9fee57cfb192477892598797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370710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5890" y="836972"/>
            <a:ext cx="3064827" cy="122394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Эскиз открытки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9593" y="2348527"/>
            <a:ext cx="3048891" cy="367310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Начните работу над открыткой с создания небольшого карандашного эскиза, в котором наметьте расположение текста и изображения              .  Эскиз   поможет вам быстрее и точнее выразить свой замысел и придать ему  художественную выразительность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Users\Андрей\Documents\Pictures\открытки  авторские\86857419_1336313305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3"/>
            <a:ext cx="37444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материалы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332656"/>
            <a:ext cx="3847854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412777"/>
            <a:ext cx="3672408" cy="4464496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Открытки можно делать из чего угодно. Для основы  берём плотную бумагу или картон. Ленточки , стразы, пуговки , объёмные наклейки-всё это придаст шарм и очарование. Про клей-главное чтобы хорошо держал  и не «волновал « бумагу. </a:t>
            </a:r>
            <a:r>
              <a:rPr lang="ru-RU" sz="2800" dirty="0"/>
              <a:t>В</a:t>
            </a:r>
            <a:r>
              <a:rPr lang="ru-RU" sz="2800" dirty="0" smtClean="0"/>
              <a:t>озьмите с  собой хорошее настроение и «в добрый путь».</a:t>
            </a:r>
            <a:endParaRPr lang="ru-RU" sz="2800" dirty="0"/>
          </a:p>
        </p:txBody>
      </p:sp>
      <p:pic>
        <p:nvPicPr>
          <p:cNvPr id="14338" name="Picture 2" descr="C:\Users\Андрей\Documents\Pictures\открытки  авторские\661725c95abe8b5d5bb99186105678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45638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428</TotalTime>
  <Words>254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«Композиционные основы макетирования в графическом дизайне."</vt:lpstr>
      <vt:lpstr>ОТКРЫТКИ-     мини-плакаты.</vt:lpstr>
      <vt:lpstr>открытки</vt:lpstr>
      <vt:lpstr> В этих работах соблюдаются правила дизайнерской грамоты:</vt:lpstr>
      <vt:lpstr>открытки</vt:lpstr>
      <vt:lpstr>открытки</vt:lpstr>
      <vt:lpstr>Эскиз открытки</vt:lpstr>
      <vt:lpstr>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КЛАСС 7УРОК</dc:title>
  <dc:creator>Анна Александровна</dc:creator>
  <cp:lastModifiedBy>User</cp:lastModifiedBy>
  <cp:revision>39</cp:revision>
  <dcterms:created xsi:type="dcterms:W3CDTF">2014-10-07T10:49:36Z</dcterms:created>
  <dcterms:modified xsi:type="dcterms:W3CDTF">2015-01-27T10:56:34Z</dcterms:modified>
</cp:coreProperties>
</file>