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0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4A5763C-44FB-47B6-B52B-B3B99502B60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97F446-76E8-4A24-A4D1-9F74287BD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8352928" cy="2232248"/>
          </a:xfrm>
        </p:spPr>
        <p:txBody>
          <a:bodyPr>
            <a:noAutofit/>
          </a:bodyPr>
          <a:lstStyle/>
          <a:p>
            <a:pPr algn="just"/>
            <a:r>
              <a:rPr lang="ru-RU" sz="4800" dirty="0" smtClean="0"/>
              <a:t>         </a:t>
            </a:r>
            <a:r>
              <a:rPr lang="ru-RU" sz="4800" dirty="0" err="1" smtClean="0"/>
              <a:t>исование</a:t>
            </a:r>
            <a:r>
              <a:rPr lang="ru-RU" sz="4800" dirty="0" smtClean="0"/>
              <a:t> элемента оформления книги – буквицы.</a:t>
            </a:r>
            <a:endParaRPr lang="ru-RU" sz="4800" dirty="0"/>
          </a:p>
        </p:txBody>
      </p:sp>
      <p:pic>
        <p:nvPicPr>
          <p:cNvPr id="6" name="Picture 3" descr="C:\Users\кристина\Desktop\197702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1224136" cy="16065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443711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Кирюкова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Ксения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Сергеевна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«РОВЕСНИК» г. БЕЛГОРОДА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48972" y="6165304"/>
            <a:ext cx="1046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кристина\Desktop\7824_html_m6c91d1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616624" cy="2703292"/>
          </a:xfrm>
          <a:prstGeom prst="rect">
            <a:avLst/>
          </a:prstGeom>
          <a:noFill/>
        </p:spPr>
      </p:pic>
      <p:pic>
        <p:nvPicPr>
          <p:cNvPr id="6147" name="Picture 3" descr="C:\Users\кристина\Desktop\M03-00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12976"/>
            <a:ext cx="3005138" cy="3200400"/>
          </a:xfrm>
          <a:prstGeom prst="rect">
            <a:avLst/>
          </a:prstGeom>
          <a:noFill/>
        </p:spPr>
      </p:pic>
      <p:pic>
        <p:nvPicPr>
          <p:cNvPr id="5" name="Picture 2" descr="C:\Users\кристина\Desktop\Psałterz_floriansk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68760"/>
            <a:ext cx="2830314" cy="399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Орнамент, образованный из предметов, созданных человеком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504056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 такому виду относятся орнаменты из плетений, имевшие распространение в древних книгах всех стран. В качестве таких орнаментальных мотивов могут быть использованы также орудия труда.</a:t>
            </a:r>
            <a:endParaRPr lang="ru-RU" dirty="0"/>
          </a:p>
        </p:txBody>
      </p:sp>
      <p:pic>
        <p:nvPicPr>
          <p:cNvPr id="7170" name="Picture 2" descr="C:\Users\кристина\Desktop\e8c7f5a07c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566856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Орнамент, образованный из символов и эмблем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38842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качестве </a:t>
            </a:r>
            <a:r>
              <a:rPr lang="ru-RU" b="1" dirty="0" smtClean="0"/>
              <a:t>символов</a:t>
            </a:r>
            <a:r>
              <a:rPr lang="ru-RU" dirty="0" smtClean="0"/>
              <a:t>, имевших различный смысл, в орнаменте использовались всевозможные изображения растений, животных и неодушевленных предметов. В китайском искусстве символическое значение имело изображение цветов, драконов и проч. У египтян лотос и папирус были символами духовной и физической жизни, перо птицы - символом верховной власти, и т.п. В русском народном орнаменте символами были изображения сиринов (птиц с человеческой головой), львов, единорогов, петушков, коней и проч.</a:t>
            </a:r>
            <a:br>
              <a:rPr lang="ru-RU" dirty="0" smtClean="0"/>
            </a:br>
            <a:r>
              <a:rPr lang="ru-RU" dirty="0" smtClean="0"/>
              <a:t>Период Советской власти вызвал к жизни ряд новых символов и эмблем, связанных с социализмом. Серп и молот, пятиконечная звезда, башни Кремля - символы Советской России. Наряду с новыми символами в орнамент советского периода перешли и некоторые старые мотивы, символизирующие победу и славу (например, листья дуба и лавра).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ристина\Desktop\i_0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5107243" cy="3250476"/>
          </a:xfrm>
          <a:prstGeom prst="rect">
            <a:avLst/>
          </a:prstGeom>
          <a:noFill/>
        </p:spPr>
      </p:pic>
      <p:pic>
        <p:nvPicPr>
          <p:cNvPr id="3" name="Picture 2" descr="C:\Users\кристина\Desktop\pic_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33886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7"/>
            <a:ext cx="8964488" cy="20882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Нередко, перечисленные четыре основные типа орнаментов, составляют смешанный орнамент, сочетающий мотивы двух или нескольких типов.</a:t>
            </a:r>
            <a:endParaRPr lang="ru-RU" dirty="0"/>
          </a:p>
        </p:txBody>
      </p:sp>
      <p:pic>
        <p:nvPicPr>
          <p:cNvPr id="8194" name="Picture 2" descr="C:\Users\кристина\Desktop\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443638" cy="4104456"/>
          </a:xfrm>
          <a:prstGeom prst="rect">
            <a:avLst/>
          </a:prstGeom>
          <a:noFill/>
        </p:spPr>
      </p:pic>
      <p:pic>
        <p:nvPicPr>
          <p:cNvPr id="8195" name="Picture 3" descr="C:\Users\кристина\Desktop\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3" y="1916832"/>
            <a:ext cx="3672408" cy="4484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ВЫРАЗИТЕЛЬНЫЕ СРЕДСТВА ОРНАМЕНТА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Типизация в орнаменте представляет собой творческую переработку, видоизменение, преобразование форм действительности в формы орнаментальные. Этот процесс обусловливается культурой данного народа, эпохой, художественными взглядами.</a:t>
            </a:r>
          </a:p>
          <a:p>
            <a:r>
              <a:rPr lang="ru-RU" dirty="0" smtClean="0"/>
              <a:t>Поскольку в основе любого орнамента лежит определенная натура, для типизации необходимо тщательное изучение натуры. Лист дуба в орнаменте, хотя и не представляет собой копии действительного листа дуба, тем не менее, передает типичные, характерные черты этого и других дубовых листьев.</a:t>
            </a:r>
          </a:p>
          <a:p>
            <a:endParaRPr lang="ru-RU" dirty="0"/>
          </a:p>
        </p:txBody>
      </p:sp>
      <p:pic>
        <p:nvPicPr>
          <p:cNvPr id="9219" name="Picture 3" descr="C:\Users\кристина\Desktop\item_3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05264"/>
            <a:ext cx="8572381" cy="72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Ритм широко проявляется в жизни и искусстве. Многие явления природы - смена дня и ночи, биение сердца, чередование листьев на растениях и т.д. - происходят ритмически. Ритм присущ также трудовым процессам (косьбе, работе топором, молотом и т.д.), играм, танцам. </a:t>
            </a:r>
          </a:p>
          <a:p>
            <a:r>
              <a:rPr lang="ru-RU" dirty="0" smtClean="0"/>
              <a:t>Симметрия - частное явление ритма, одна из наиболее ясно выступающих закономерностей в орнаменте. Различают симметрию зеркальную и свободную. В орнаменте, построенном на основе зеркальной симметрии, может быть проведена в середине изображения прямая линия (ось симметрии), которая делит его на две равные части. В орнаменте, построенном на основе свободной симметрии, отдельные части могут иметь некоторое отступление от точного их зеркального повторения.</a:t>
            </a:r>
            <a:br>
              <a:rPr lang="ru-RU" dirty="0" smtClean="0"/>
            </a:br>
            <a:r>
              <a:rPr lang="ru-RU" dirty="0" smtClean="0"/>
              <a:t>В ритмическом построении орнамента немалую роль играет иногда цветовое решение орнаментальной композиции.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кристина\Desktop\post-231-1225985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44231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ристина\Desktop\e9673d926a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516871" cy="4752528"/>
          </a:xfrm>
          <a:prstGeom prst="rect">
            <a:avLst/>
          </a:prstGeom>
          <a:noFill/>
        </p:spPr>
      </p:pic>
      <p:pic>
        <p:nvPicPr>
          <p:cNvPr id="1030" name="Picture 6" descr="C:\Users\кристина\Desktop\12970-dropcap6_prin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86352" cy="3356992"/>
          </a:xfrm>
          <a:prstGeom prst="rect">
            <a:avLst/>
          </a:prstGeom>
          <a:noFill/>
        </p:spPr>
      </p:pic>
      <p:pic>
        <p:nvPicPr>
          <p:cNvPr id="1031" name="Picture 7" descr="C:\Users\кристина\Desktop\e8c7f5a07c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861048"/>
            <a:ext cx="4176464" cy="2689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9675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Буквица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616624"/>
          </a:xfrm>
        </p:spPr>
        <p:txBody>
          <a:bodyPr>
            <a:noAutofit/>
          </a:bodyPr>
          <a:lstStyle/>
          <a:p>
            <a:r>
              <a:rPr lang="ru-RU" sz="3600" dirty="0" smtClean="0"/>
              <a:t>Буквица – это древнейший элемент оформления текста. </a:t>
            </a:r>
          </a:p>
          <a:p>
            <a:r>
              <a:rPr lang="ru-RU" sz="3600" b="1" i="1" dirty="0" err="1" smtClean="0"/>
              <a:t>Бу́квица</a:t>
            </a:r>
            <a:r>
              <a:rPr lang="ru-RU" sz="3600" i="1" dirty="0" smtClean="0"/>
              <a:t> в книгопечатном искусстве — крупная, отличная от прочих начальная буква главы или статьи.</a:t>
            </a:r>
          </a:p>
          <a:p>
            <a:r>
              <a:rPr lang="ru-RU" sz="3600" i="1" dirty="0" smtClean="0"/>
              <a:t> Буквицы часто украшались миниатюрами, орнаментами и изображениями.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кристина\Desktop\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38153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168352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Орнамент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88640"/>
            <a:ext cx="5112568" cy="48965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err="1" smtClean="0"/>
              <a:t>Орна́мент</a:t>
            </a:r>
            <a:r>
              <a:rPr lang="ru-RU" dirty="0" smtClean="0"/>
              <a:t> (украшение) — узор, основанный на повторе и чередовании составляющих его элементов; </a:t>
            </a:r>
            <a:endParaRPr lang="ru-RU" dirty="0"/>
          </a:p>
        </p:txBody>
      </p:sp>
      <p:pic>
        <p:nvPicPr>
          <p:cNvPr id="3076" name="Picture 4" descr="C:\Users\кристина\Desktop\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410744" cy="51161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67944" y="2636912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предназначается для украшения различных предметов (утварь, орудия и оружие, текстильные изделия, мебель, книги и т. д.)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ОСОБЕННОСТИ ОРНАМЕНТА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776864" cy="587727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Во-первых, каждый орнамент состоит из отдельных, обычно повторяющихся мотивов.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(растение, фигура, определенная комбинация линий) - первооснова, художественный элемент, без которого нет орнамента. При сочетании мотивов, в композиции создается художественный образ орнамента. Мотивы орнамента могут быть расчленены на ритмически повторяющиеся элементы, которые называются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раппортами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выявляются при техническом анализе мотива.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Во-вторых, орнамент, в отличие от живописной картины, не существует самостоятельно, а входит как составной элемент в общее оформление того или иного предмета, печатного издания и т.п.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ТИПЫ ОРНАМЕНТА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Геометрические;</a:t>
            </a:r>
          </a:p>
          <a:p>
            <a:r>
              <a:rPr lang="ru-RU" dirty="0" smtClean="0"/>
              <a:t>Природные;</a:t>
            </a:r>
          </a:p>
          <a:p>
            <a:r>
              <a:rPr lang="ru-RU" dirty="0" smtClean="0"/>
              <a:t>Образованные из предметов, созданных человеком;</a:t>
            </a:r>
            <a:endParaRPr lang="ru-RU" b="1" dirty="0" smtClean="0"/>
          </a:p>
          <a:p>
            <a:r>
              <a:rPr lang="ru-RU" dirty="0" smtClean="0"/>
              <a:t> Образованные из символов и эмблем.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Геометрический тип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436096" cy="5544616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Геометрический</a:t>
            </a:r>
            <a:r>
              <a:rPr lang="ru-RU" sz="2200" dirty="0" smtClean="0"/>
              <a:t> орнамент состоит из линий и геометрических фигур. Простые линейки, если они употребляются в качестве украшения, могут рассматриваться как геометрический орнамент. К мотивам геометрических орнаментов относятся также зигзаги, треугольники, квадраты, ромбы, многоугольники, звезды, окружности, спирали и другие фигуры геометрического характера. Простейшие сочетания геометрических фигур и линий могут образовать довольно разнообразные формы орнаментов.</a:t>
            </a:r>
            <a:endParaRPr lang="ru-RU" sz="2200" dirty="0"/>
          </a:p>
        </p:txBody>
      </p:sp>
      <p:pic>
        <p:nvPicPr>
          <p:cNvPr id="4098" name="Picture 2" descr="C:\Users\кристина\Desktop\276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486703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Природный тип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004048" cy="58052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Мотивы для </a:t>
            </a:r>
            <a:r>
              <a:rPr lang="ru-RU" b="1" dirty="0" smtClean="0"/>
              <a:t>природного</a:t>
            </a:r>
            <a:r>
              <a:rPr lang="ru-RU" dirty="0" smtClean="0"/>
              <a:t> орнамента дает мир растений. Эти мотивы творчески перерабатываются художником, в зависимости от назначения орнамента и техники его воспроизведения. Из растительных орнаментальных мотивов простейшими являются изображения листьев, цветов, плодов и веток. К природным орнаментальным мотивам относятся также все изображения живых существ, в том числе фантастические изображения животных и людей.</a:t>
            </a:r>
          </a:p>
          <a:p>
            <a:endParaRPr lang="ru-RU" dirty="0"/>
          </a:p>
        </p:txBody>
      </p:sp>
      <p:pic>
        <p:nvPicPr>
          <p:cNvPr id="5122" name="Picture 2" descr="C:\Users\кристина\Desktop\90742214_zw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95401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137</TotalTime>
  <Words>543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         исование элемента оформления книги – буквицы.</vt:lpstr>
      <vt:lpstr>Слайд 2</vt:lpstr>
      <vt:lpstr>Буквица</vt:lpstr>
      <vt:lpstr>Слайд 4</vt:lpstr>
      <vt:lpstr>Орнамент</vt:lpstr>
      <vt:lpstr>ОСОБЕННОСТИ ОРНАМЕНТА</vt:lpstr>
      <vt:lpstr>ТИПЫ ОРНАМЕНТА</vt:lpstr>
      <vt:lpstr>Геометрический тип</vt:lpstr>
      <vt:lpstr>Природный тип</vt:lpstr>
      <vt:lpstr>Слайд 10</vt:lpstr>
      <vt:lpstr>Орнамент, образованный из предметов, созданных человеком</vt:lpstr>
      <vt:lpstr>Орнамент, образованный из символов и эмблем</vt:lpstr>
      <vt:lpstr>Слайд 13</vt:lpstr>
      <vt:lpstr>Слайд 14</vt:lpstr>
      <vt:lpstr>  ВЫРАЗИТЕЛЬНЫЕ СРЕДСТВА ОРНАМЕНТА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Декоративное оформление книги</dc:title>
  <dc:creator>кристина</dc:creator>
  <cp:lastModifiedBy>Xenuspopka</cp:lastModifiedBy>
  <cp:revision>16</cp:revision>
  <dcterms:created xsi:type="dcterms:W3CDTF">2013-04-24T19:08:18Z</dcterms:created>
  <dcterms:modified xsi:type="dcterms:W3CDTF">2014-12-19T18:17:03Z</dcterms:modified>
</cp:coreProperties>
</file>