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4" r:id="rId17"/>
    <p:sldId id="29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539FCC-116D-4BF3-99F3-A521C5E929D9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15DB0E-E60D-4425-8E1E-9D312B21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1713-0119-472E-A685-8B1124FF501E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8466-4706-405B-BCF4-FF42014A2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DCB8-B49B-47D1-B973-05845A5FF9A3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73E0-5124-4D63-A545-D3FEA5ABD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7915-6323-451D-B4AA-013042A700B5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DE28-B775-446F-A088-79BDE8DB1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BA76-198C-41C8-95BD-40F3F6E57ECC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FC7B-C299-4805-AB7E-DB53D6DB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2678-B8B8-4DDB-9614-7AC7219086BD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FE36-5200-4296-AB08-26FBC400B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6BF3-28DB-40AD-94B3-9C0B1C17CDFD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7371-EF97-403E-9C4D-FA0D19C4A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E93B-1566-4713-BAD2-E38C6D25105F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1279-4BE6-43DD-916A-5F154C80A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EC34-3101-4D64-9217-08B414350A4E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52B6-96E2-4729-BC00-D24861D33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4BB-77B7-48D3-8AA6-56788DACBB87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345C-5EF3-40DF-92AB-55A9E88CE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32CF-C819-4AEF-B9ED-D3CABCA20D58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C219-9829-47BE-83F1-F1D3AEC28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B256-4471-4A05-9F8F-CAF3A00DC0C7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DC05-0748-497A-9CCB-F9563DA07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84F0EB7-BF4C-4331-8FBE-68AEABC9264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2523A09-617A-4D7A-A27A-773C160C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Путешествие по Красной книге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Алтайского края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Выполнила: Шевлякова Татьяна Ивановна МБОУ СОШ №13 г.Славгорода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Дрофа </a:t>
            </a: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38" r="1538"/>
          <a:stretch>
            <a:fillRect/>
          </a:stretch>
        </p:blipFill>
        <p:spPr>
          <a:xfrm>
            <a:off x="395536" y="1196752"/>
            <a:ext cx="7992888" cy="5256584"/>
          </a:xfrm>
          <a:noFill/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Ушастый ёж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>
          <a:xfrm>
            <a:off x="467544" y="1196752"/>
            <a:ext cx="7920880" cy="5184576"/>
          </a:xfrm>
          <a:noFill/>
        </p:spPr>
      </p:pic>
      <p:sp>
        <p:nvSpPr>
          <p:cNvPr id="14340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Тушканчик</a:t>
            </a:r>
            <a:r>
              <a:rPr lang="ru-RU" dirty="0" smtClean="0"/>
              <a:t> </a:t>
            </a:r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877" b="8877"/>
          <a:stretch>
            <a:fillRect/>
          </a:stretch>
        </p:blipFill>
        <p:spPr>
          <a:xfrm>
            <a:off x="827584" y="1268760"/>
            <a:ext cx="7344816" cy="5112568"/>
          </a:xfrm>
          <a:noFill/>
        </p:spPr>
      </p:pic>
      <p:sp>
        <p:nvSpPr>
          <p:cNvPr id="1536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Выдра </a:t>
            </a: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61" b="4861"/>
          <a:stretch>
            <a:fillRect/>
          </a:stretch>
        </p:blipFill>
        <p:spPr>
          <a:xfrm>
            <a:off x="539552" y="1196752"/>
            <a:ext cx="7776864" cy="5184576"/>
          </a:xfrm>
          <a:noFill/>
        </p:spPr>
      </p:pic>
      <p:sp>
        <p:nvSpPr>
          <p:cNvPr id="16388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Горный баран - архар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13" b="4813"/>
          <a:stretch>
            <a:fillRect/>
          </a:stretch>
        </p:blipFill>
        <p:spPr>
          <a:xfrm>
            <a:off x="539552" y="1196752"/>
            <a:ext cx="7920880" cy="5112568"/>
          </a:xfrm>
          <a:noFill/>
        </p:spPr>
      </p:pic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Снежный барс - ирбис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" b="1250"/>
          <a:stretch>
            <a:fillRect/>
          </a:stretch>
        </p:blipFill>
        <p:spPr>
          <a:xfrm>
            <a:off x="1907704" y="2492896"/>
            <a:ext cx="5486400" cy="3962400"/>
          </a:xfrm>
          <a:noFill/>
        </p:spPr>
      </p:pic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Днем он обычно укрывается в своем логове, которое устраивает в пещере или расщелине под нависшими плитами скал, где и выводит потомство. Ирбис охотится в сумерках. Кормится он млекопитающими, живущими в местах его обитания – от мышей до горных баранов и козлов; иногда и с яками расправляется.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Определить животных</a:t>
            </a: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8" r="1538"/>
          <a:stretch>
            <a:fillRect/>
          </a:stretch>
        </p:blipFill>
        <p:spPr>
          <a:xfrm>
            <a:off x="250825" y="1268413"/>
            <a:ext cx="3694113" cy="2667000"/>
          </a:xfrm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l="352" r="352"/>
          <a:stretch>
            <a:fillRect/>
          </a:stretch>
        </p:blipFill>
        <p:spPr bwMode="auto">
          <a:xfrm>
            <a:off x="5003800" y="12684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 l="3847" r="3847"/>
          <a:stretch>
            <a:fillRect/>
          </a:stretch>
        </p:blipFill>
        <p:spPr bwMode="auto">
          <a:xfrm>
            <a:off x="323850" y="4149725"/>
            <a:ext cx="3600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print"/>
          <a:srcRect t="4813" b="4813"/>
          <a:stretch>
            <a:fillRect/>
          </a:stretch>
        </p:blipFill>
        <p:spPr bwMode="auto">
          <a:xfrm>
            <a:off x="4932363" y="4076700"/>
            <a:ext cx="34559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Определить животных</a:t>
            </a:r>
            <a:endParaRPr lang="ru-RU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50" b="1250"/>
          <a:stretch>
            <a:fillRect/>
          </a:stretch>
        </p:blipFill>
        <p:spPr>
          <a:xfrm>
            <a:off x="539750" y="1268413"/>
            <a:ext cx="3455988" cy="2232025"/>
          </a:xfrm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 t="1852" b="1852"/>
          <a:stretch>
            <a:fillRect/>
          </a:stretch>
        </p:blipFill>
        <p:spPr bwMode="auto">
          <a:xfrm>
            <a:off x="4716463" y="1196975"/>
            <a:ext cx="4032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print"/>
          <a:srcRect t="436" b="436"/>
          <a:stretch>
            <a:fillRect/>
          </a:stretch>
        </p:blipFill>
        <p:spPr bwMode="auto">
          <a:xfrm>
            <a:off x="4787900" y="3789363"/>
            <a:ext cx="38877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print"/>
          <a:srcRect t="8878" b="8878"/>
          <a:stretch>
            <a:fillRect/>
          </a:stretch>
        </p:blipFill>
        <p:spPr bwMode="auto">
          <a:xfrm>
            <a:off x="468313" y="3644900"/>
            <a:ext cx="3527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Золотистая щурка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663" b="2663"/>
          <a:stretch>
            <a:fillRect/>
          </a:stretch>
        </p:blipFill>
        <p:spPr>
          <a:xfrm>
            <a:off x="611560" y="1196752"/>
            <a:ext cx="7848872" cy="5328592"/>
          </a:xfrm>
          <a:noFill/>
        </p:spPr>
      </p:pic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Белая куропатка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52" r="352"/>
          <a:stretch>
            <a:fillRect/>
          </a:stretch>
        </p:blipFill>
        <p:spPr>
          <a:xfrm>
            <a:off x="539552" y="1268760"/>
            <a:ext cx="7992888" cy="5112568"/>
          </a:xfrm>
          <a:noFill/>
        </p:spPr>
      </p:pic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Кудрявый пеликан </a:t>
            </a: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683568" y="1196752"/>
            <a:ext cx="8064896" cy="5256584"/>
          </a:xfrm>
          <a:noFill/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Большая белая цапля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30" r="2330"/>
          <a:stretch>
            <a:fillRect/>
          </a:stretch>
        </p:blipFill>
        <p:spPr>
          <a:xfrm>
            <a:off x="611560" y="1196752"/>
            <a:ext cx="7776864" cy="5256584"/>
          </a:xfrm>
          <a:noFill/>
        </p:spPr>
      </p:pic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Черный аист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65" b="9265"/>
          <a:stretch>
            <a:fillRect/>
          </a:stretch>
        </p:blipFill>
        <p:spPr>
          <a:xfrm>
            <a:off x="755576" y="1340768"/>
            <a:ext cx="7488831" cy="5040560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713" y="188913"/>
            <a:ext cx="5486400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Скопа 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574" r="4574"/>
          <a:stretch>
            <a:fillRect/>
          </a:stretch>
        </p:blipFill>
        <p:spPr>
          <a:xfrm>
            <a:off x="683568" y="1196752"/>
            <a:ext cx="7488832" cy="5184576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Сапсан 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919" b="20919"/>
          <a:stretch>
            <a:fillRect/>
          </a:stretch>
        </p:blipFill>
        <p:spPr>
          <a:xfrm>
            <a:off x="683568" y="1268760"/>
            <a:ext cx="7776864" cy="5112568"/>
          </a:xfrm>
          <a:noFill/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Черный журавль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36" b="436"/>
          <a:stretch>
            <a:fillRect/>
          </a:stretch>
        </p:blipFill>
        <p:spPr>
          <a:xfrm>
            <a:off x="611560" y="1268760"/>
            <a:ext cx="7488832" cy="4896544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84313"/>
            <a:ext cx="5486400" cy="2127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102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Путешествие по Красной книге</vt:lpstr>
      <vt:lpstr>Золотистая щурка</vt:lpstr>
      <vt:lpstr>Белая куропатка</vt:lpstr>
      <vt:lpstr>Кудрявый пеликан </vt:lpstr>
      <vt:lpstr>Большая белая цапля</vt:lpstr>
      <vt:lpstr>Черный аист</vt:lpstr>
      <vt:lpstr>Скопа </vt:lpstr>
      <vt:lpstr>Сапсан </vt:lpstr>
      <vt:lpstr>Черный журавль</vt:lpstr>
      <vt:lpstr>Дрофа </vt:lpstr>
      <vt:lpstr>Ушастый ёж</vt:lpstr>
      <vt:lpstr>Тушканчик </vt:lpstr>
      <vt:lpstr>Выдра </vt:lpstr>
      <vt:lpstr>Горный баран - архар</vt:lpstr>
      <vt:lpstr>Снежный барс - ирбис</vt:lpstr>
      <vt:lpstr>Определить животных</vt:lpstr>
      <vt:lpstr>Определить животных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Admin</cp:lastModifiedBy>
  <cp:revision>28</cp:revision>
  <dcterms:created xsi:type="dcterms:W3CDTF">2012-10-08T13:00:16Z</dcterms:created>
  <dcterms:modified xsi:type="dcterms:W3CDTF">2013-04-04T05:41:47Z</dcterms:modified>
</cp:coreProperties>
</file>