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76" d="100"/>
          <a:sy n="76" d="100"/>
        </p:scale>
        <p:origin x="-18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7787-AAF8-4D97-8578-4E9B6837F277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BAA7-DA50-4285-95F0-8F100F2AE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1370-F865-459A-9B00-66AD6EBE7F30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25AA-26A2-4863-97D0-27925ED36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E95E-8A8D-4C3E-B233-93B270EAB759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584C-8304-463D-B782-E2FE77CC8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B65F-C537-4444-B990-E34745FCB466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37475-4575-475E-A63C-34149ED75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51FB-A3F0-4B0A-81BB-51EC7882F5E8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A8122-0246-43CB-B53D-D7B9FD083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17BF3-51D4-4779-99F6-CA1EB757C88C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0158-C5DB-4EA5-9345-6C8B926E9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30E63-F49F-4380-901D-0CBAE22C6378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CC24-B554-423E-A6E9-70BCCC0F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A492A-FE79-4E4F-9ACF-FEEFF538EA96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8AFEE-FA68-4B2F-B4E9-176040659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F67E9-D974-4543-8080-6C55B431D497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5139-4BEF-4706-A630-587E385F7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10568-412C-4019-89FD-CE8F0A4A64FA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9D12D-55CA-43C0-A062-E9E79052B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D799-7799-4340-AB33-1B13EC75B0EA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B7FE8-2986-43E8-BA96-596633C1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32BFD4-FE85-4952-A75A-98F3D1D0C59C}" type="datetimeFigureOut">
              <a:rPr lang="ru-RU"/>
              <a:pPr>
                <a:defRPr/>
              </a:pPr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DF7863-0C47-45FB-A0C1-A405FF662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5241925"/>
          </a:xfrm>
        </p:spPr>
        <p:txBody>
          <a:bodyPr/>
          <a:lstStyle/>
          <a:p>
            <a:r>
              <a:rPr lang="ru-RU" sz="4800" smtClean="0">
                <a:solidFill>
                  <a:srgbClr val="FFC000"/>
                </a:solidFill>
              </a:rPr>
              <a:t>Йорт </a:t>
            </a:r>
            <a:r>
              <a:rPr lang="ru-RU" sz="4800" smtClean="0">
                <a:solidFill>
                  <a:srgbClr val="FFC000"/>
                </a:solidFill>
                <a:latin typeface="Arial_Bashk" pitchFamily="82" charset="0"/>
              </a:rPr>
              <a:t>тот4ан</a:t>
            </a:r>
            <a:r>
              <a:rPr lang="ru-RU" sz="4800" smtClean="0">
                <a:solidFill>
                  <a:srgbClr val="FFC000"/>
                </a:solidFill>
              </a:rPr>
              <a:t> – ир, </a:t>
            </a:r>
            <a:r>
              <a:rPr lang="ru-RU" sz="4800" smtClean="0">
                <a:solidFill>
                  <a:srgbClr val="FFC000"/>
                </a:solidFill>
                <a:latin typeface="Arial_Bashk" pitchFamily="82" charset="0"/>
              </a:rPr>
              <a:t>8</a:t>
            </a:r>
            <a:r>
              <a:rPr lang="ru-RU" sz="4800" smtClean="0">
                <a:solidFill>
                  <a:srgbClr val="FFC000"/>
                </a:solidFill>
              </a:rPr>
              <a:t>й </a:t>
            </a:r>
            <a:r>
              <a:rPr lang="ru-RU" sz="4800" smtClean="0">
                <a:solidFill>
                  <a:srgbClr val="FFC000"/>
                </a:solidFill>
                <a:latin typeface="Arial_Bashk" pitchFamily="82" charset="0"/>
                <a:cs typeface="Arial" charset="0"/>
              </a:rPr>
              <a:t>тот4ан-</a:t>
            </a:r>
            <a:r>
              <a:rPr lang="ru-RU" sz="4800" smtClean="0">
                <a:solidFill>
                  <a:srgbClr val="FFC000"/>
                </a:solidFill>
              </a:rPr>
              <a:t> </a:t>
            </a:r>
            <a:r>
              <a:rPr lang="ru-RU" sz="4800" smtClean="0">
                <a:solidFill>
                  <a:srgbClr val="FFC000"/>
                </a:solidFill>
                <a:latin typeface="Arial_Bashk" pitchFamily="82" charset="0"/>
              </a:rPr>
              <a:t>4</a:t>
            </a:r>
            <a:r>
              <a:rPr lang="ru-RU" sz="4800" smtClean="0">
                <a:solidFill>
                  <a:srgbClr val="FFC000"/>
                </a:solidFill>
              </a:rPr>
              <a:t>атын,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4"/>
          <p:cNvSpPr>
            <a:spLocks noChangeArrowheads="1"/>
          </p:cNvSpPr>
          <p:nvPr/>
        </p:nvSpPr>
        <p:spPr bwMode="auto">
          <a:xfrm>
            <a:off x="1143000" y="571500"/>
            <a:ext cx="27146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C000"/>
                </a:solidFill>
                <a:latin typeface="BelZAGZ" pitchFamily="18" charset="0"/>
              </a:rPr>
              <a:t/>
            </a:r>
            <a:br>
              <a:rPr lang="ru-RU" sz="5400">
                <a:solidFill>
                  <a:srgbClr val="FFC000"/>
                </a:solidFill>
                <a:latin typeface="BelZAGZ" pitchFamily="18" charset="0"/>
              </a:rPr>
            </a:br>
            <a:endParaRPr lang="ru-RU" sz="54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14338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8" cy="6154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5400" smtClean="0">
                <a:solidFill>
                  <a:srgbClr val="FF0000"/>
                </a:solidFill>
                <a:latin typeface="BelZAGZ" pitchFamily="18" charset="0"/>
              </a:rPr>
              <a:t>Надежда</a:t>
            </a:r>
            <a:br>
              <a:rPr lang="ru-RU" sz="5400" smtClean="0">
                <a:solidFill>
                  <a:srgbClr val="FF0000"/>
                </a:solidFill>
                <a:latin typeface="BelZAGZ" pitchFamily="18" charset="0"/>
              </a:rPr>
            </a:br>
            <a:r>
              <a:rPr lang="ru-RU" sz="5400" smtClean="0">
                <a:solidFill>
                  <a:srgbClr val="FF0000"/>
                </a:solidFill>
                <a:latin typeface="BelZAGZ" pitchFamily="18" charset="0"/>
              </a:rPr>
              <a:t>Васильевна</a:t>
            </a:r>
            <a:br>
              <a:rPr lang="ru-RU" sz="5400" smtClean="0">
                <a:solidFill>
                  <a:srgbClr val="FF0000"/>
                </a:solidFill>
                <a:latin typeface="BelZAGZ" pitchFamily="18" charset="0"/>
              </a:rPr>
            </a:br>
            <a:r>
              <a:rPr lang="ru-RU" sz="5400" smtClean="0">
                <a:solidFill>
                  <a:srgbClr val="FF0000"/>
                </a:solidFill>
                <a:latin typeface="BelZAGZ" pitchFamily="18" charset="0"/>
              </a:rPr>
              <a:t>Друм</a:t>
            </a:r>
          </a:p>
        </p:txBody>
      </p:sp>
      <p:pic>
        <p:nvPicPr>
          <p:cNvPr id="14339" name="Содержимое 7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8263" y="476250"/>
            <a:ext cx="3529012" cy="4968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3"/>
          <p:cNvSpPr>
            <a:spLocks noGrp="1"/>
          </p:cNvSpPr>
          <p:nvPr>
            <p:ph type="title"/>
          </p:nvPr>
        </p:nvSpPr>
        <p:spPr>
          <a:xfrm>
            <a:off x="500063" y="214313"/>
            <a:ext cx="4000500" cy="5929312"/>
          </a:xfrm>
        </p:spPr>
        <p:txBody>
          <a:bodyPr/>
          <a:lstStyle/>
          <a:p>
            <a:r>
              <a:rPr lang="ru-RU" sz="6000" smtClean="0">
                <a:solidFill>
                  <a:srgbClr val="FFC000"/>
                </a:solidFill>
                <a:latin typeface="BelZAGZ" pitchFamily="18" charset="0"/>
              </a:rPr>
              <a:t>Надежда 89м Р9ми </a:t>
            </a:r>
            <a:br>
              <a:rPr lang="ru-RU" sz="6000" smtClean="0">
                <a:solidFill>
                  <a:srgbClr val="FFC000"/>
                </a:solidFill>
                <a:latin typeface="BelZAGZ" pitchFamily="18" charset="0"/>
              </a:rPr>
            </a:br>
            <a:r>
              <a:rPr lang="ru-RU" sz="6000" smtClean="0">
                <a:solidFill>
                  <a:srgbClr val="FFC000"/>
                </a:solidFill>
                <a:latin typeface="BelZAGZ" pitchFamily="18" charset="0"/>
              </a:rPr>
              <a:t>!ариповтар</a:t>
            </a:r>
          </a:p>
        </p:txBody>
      </p:sp>
      <p:pic>
        <p:nvPicPr>
          <p:cNvPr id="15362" name="Содержимое 6" descr="5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19700" y="476250"/>
            <a:ext cx="3571875" cy="5572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3" cy="594042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6386" name="Содержимое 6" descr="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1700" y="357188"/>
            <a:ext cx="3835400" cy="5768975"/>
          </a:xfrm>
        </p:spPr>
      </p:pic>
      <p:pic>
        <p:nvPicPr>
          <p:cNvPr id="16387" name="Рисунок 7" descr="Отсканировано 18.01.2012 14-28 (2)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285750"/>
            <a:ext cx="3571875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Отсканировано 18.01.2012 14-2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500" y="214313"/>
            <a:ext cx="751681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13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Arial</vt:lpstr>
      <vt:lpstr>Arial_Bashk</vt:lpstr>
      <vt:lpstr>BelZAGZ</vt:lpstr>
      <vt:lpstr>Тема Office</vt:lpstr>
      <vt:lpstr>Йорт тот4ан – ир, 8й тот4ан- 4атын,</vt:lpstr>
      <vt:lpstr>Надежда Васильевна Друм</vt:lpstr>
      <vt:lpstr>Надежда 89м Р9ми  !ариповтар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Надежда Васильевна Друм</dc:title>
  <dc:creator>User</dc:creator>
  <cp:lastModifiedBy>Администратор</cp:lastModifiedBy>
  <cp:revision>5</cp:revision>
  <dcterms:created xsi:type="dcterms:W3CDTF">2012-02-08T17:37:53Z</dcterms:created>
  <dcterms:modified xsi:type="dcterms:W3CDTF">2015-02-07T09:51:46Z</dcterms:modified>
</cp:coreProperties>
</file>