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0%20&#1082;&#1083;&#1072;&#1089;&#1089;\&#1083;&#1080;&#1090;&#1077;&#1088;&#1074;&#1090;&#1091;&#1088;&#1072;\&#1040;.&#1057;.%20&#1055;&#1091;&#1096;&#1082;&#1080;&#1085;\&#1086;&#1073;&#1086;&#1073;&#1097;&#1077;&#1085;&#1080;&#1077;%20&#1084;&#1072;&#1090;&#1077;&#1088;&#1080;&#1072;&#1083;&#1072;%20&#1087;&#1086;%20&#1045;&#1074;&#1075;&#1077;&#1085;&#1080;&#1102;%20&#1054;&#1085;&#1077;&#1075;&#1080;&#1085;&#1091;\Chaykovskiy-P%25D0%2598-Vremena-goda-Yanvar_-U-kamina(muzofon.com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0%20&#1082;&#1083;&#1072;&#1089;&#1089;\&#1083;&#1080;&#1090;&#1077;&#1088;&#1074;&#1090;&#1091;&#1088;&#1072;\&#1040;.&#1057;.%20&#1055;&#1091;&#1096;&#1082;&#1080;&#1085;\&#1086;&#1073;&#1086;&#1073;&#1097;&#1077;&#1085;&#1080;&#1077;%20&#1084;&#1072;&#1090;&#1077;&#1088;&#1080;&#1072;&#1083;&#1072;%20&#1087;&#1086;%20&#1045;&#1074;&#1075;&#1077;&#1085;&#1080;&#1102;%20&#1054;&#1085;&#1077;&#1075;&#1080;&#1085;&#1091;\Chaykovskiy-P%25D0%2598-Vremena-goda-Yanvar_-U-kamina(muzofon.com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0%20&#1082;&#1083;&#1072;&#1089;&#1089;\&#1083;&#1080;&#1090;&#1077;&#1088;&#1074;&#1090;&#1091;&#1088;&#1072;\&#1040;.&#1057;.%20&#1055;&#1091;&#1096;&#1082;&#1080;&#1085;\&#1086;&#1073;&#1086;&#1073;&#1097;&#1077;&#1085;&#1080;&#1077;%20&#1084;&#1072;&#1090;&#1077;&#1088;&#1080;&#1072;&#1083;&#1072;%20&#1087;&#1086;%20&#1045;&#1074;&#1075;&#1077;&#1085;&#1080;&#1102;%20&#1054;&#1085;&#1077;&#1075;&#1080;&#1085;&#1091;\Chaykovskiy-P%25D0%2598-Vremena-goda-Yanvar_-U-kamina(muzofon.com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Роман «Евгений Онегин» . Обобщение.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7pxyevgenyoneginbyre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086" y="381000"/>
            <a:ext cx="7525828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758887_ta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67002" cy="2986881"/>
          </a:xfrm>
        </p:spPr>
      </p:pic>
      <p:pic>
        <p:nvPicPr>
          <p:cNvPr id="5" name="Рисунок 4" descr="65368627_5be251b539fd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068" y="0"/>
            <a:ext cx="4398932" cy="6858000"/>
          </a:xfrm>
          <a:prstGeom prst="rect">
            <a:avLst/>
          </a:prstGeom>
        </p:spPr>
      </p:pic>
      <p:pic>
        <p:nvPicPr>
          <p:cNvPr id="6" name="Рисунок 5" descr="65368703_2abcf0aa0480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4167"/>
            <a:ext cx="4572000" cy="399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458671_4514961_ti_ot_kogo_ya_pyan_biv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05275" cy="4419600"/>
          </a:xfrm>
        </p:spPr>
      </p:pic>
      <p:pic>
        <p:nvPicPr>
          <p:cNvPr id="5" name="Рисунок 4" descr="bbfddfc9651dcfe13ce21a99637a8d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5562600" cy="445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684027_1250644182_0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228" y="0"/>
            <a:ext cx="5414772" cy="6921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Написать мини-сочинение на тему </a:t>
            </a:r>
            <a:r>
              <a:rPr lang="ru-RU" dirty="0" smtClean="0"/>
              <a:t>«</a:t>
            </a:r>
            <a:r>
              <a:rPr lang="ru-RU" dirty="0" smtClean="0"/>
              <a:t>Кто мне больше </a:t>
            </a:r>
            <a:r>
              <a:rPr lang="ru-RU" smtClean="0"/>
              <a:t>всего понравился</a:t>
            </a:r>
            <a:r>
              <a:rPr lang="ru-RU" smtClean="0"/>
              <a:t>».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ru-RU" dirty="0" smtClean="0"/>
              <a:t>Сегодня на уроке русской литературы мы будем говорить  о романе великого, гениального писателя А. С. Пушкина,   об истории человеческой  судьбы, о двойственности или противоречивости мыслей, чувств, поступков.</a:t>
            </a:r>
          </a:p>
          <a:p>
            <a:r>
              <a:rPr lang="ru-RU" dirty="0" smtClean="0"/>
              <a:t>-Знакомство с романом «Евгений Онегин» каждый из нас начинает в детстве. Давайте вспомним. </a:t>
            </a:r>
          </a:p>
          <a:p>
            <a:endParaRPr lang="ru-RU" dirty="0"/>
          </a:p>
        </p:txBody>
      </p:sp>
      <p:pic>
        <p:nvPicPr>
          <p:cNvPr id="4" name="Рисунок 3" descr="88003_c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095500"/>
            <a:ext cx="4762500" cy="4762500"/>
          </a:xfrm>
          <a:prstGeom prst="rect">
            <a:avLst/>
          </a:prstGeom>
        </p:spPr>
      </p:pic>
      <p:pic>
        <p:nvPicPr>
          <p:cNvPr id="5" name="Рисунок 4" descr="масл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3759200" cy="476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«Опрятней модного паркета</a:t>
            </a:r>
          </a:p>
          <a:p>
            <a:r>
              <a:rPr lang="ru-RU" dirty="0" smtClean="0"/>
              <a:t>Блистает речка льдом одета</a:t>
            </a:r>
          </a:p>
          <a:p>
            <a:r>
              <a:rPr lang="ru-RU" dirty="0" smtClean="0"/>
              <a:t>Мальчишек радостный народ </a:t>
            </a:r>
          </a:p>
          <a:p>
            <a:r>
              <a:rPr lang="ru-RU" dirty="0" smtClean="0"/>
              <a:t>Коньками звучно режет лед;</a:t>
            </a:r>
          </a:p>
          <a:p>
            <a:r>
              <a:rPr lang="ru-RU" dirty="0" smtClean="0"/>
              <a:t>На красных лапках гусь тяжелый,</a:t>
            </a:r>
          </a:p>
          <a:p>
            <a:r>
              <a:rPr lang="ru-RU" dirty="0" smtClean="0"/>
              <a:t>Задумав плыть по лону вод,</a:t>
            </a:r>
          </a:p>
          <a:p>
            <a:r>
              <a:rPr lang="ru-RU" dirty="0" smtClean="0"/>
              <a:t>Ступает бережно на лед,</a:t>
            </a:r>
          </a:p>
          <a:p>
            <a:r>
              <a:rPr lang="ru-RU" dirty="0" smtClean="0"/>
              <a:t>Скользит и падает; веселый</a:t>
            </a:r>
          </a:p>
          <a:p>
            <a:r>
              <a:rPr lang="ru-RU" dirty="0" smtClean="0"/>
              <a:t>Мелькает, вьется первый снег,</a:t>
            </a:r>
          </a:p>
          <a:p>
            <a:r>
              <a:rPr lang="ru-RU" dirty="0" smtClean="0"/>
              <a:t>Звездами падая на брег.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09066cc00e33b48a90714c95e81d877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971800"/>
            <a:ext cx="4439138" cy="3886200"/>
          </a:xfrm>
          <a:prstGeom prst="rect">
            <a:avLst/>
          </a:prstGeom>
        </p:spPr>
      </p:pic>
      <p:pic>
        <p:nvPicPr>
          <p:cNvPr id="5" name="Chaykovskiy-P%D0%98-Vremena-goda-Yanvar_-U-kamin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V="1">
            <a:off x="8305800" y="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тот год осенняя погода</a:t>
            </a:r>
          </a:p>
          <a:p>
            <a:r>
              <a:rPr lang="ru-RU" dirty="0" smtClean="0"/>
              <a:t>Стояла долго на дворе,</a:t>
            </a:r>
          </a:p>
          <a:p>
            <a:r>
              <a:rPr lang="ru-RU" dirty="0" smtClean="0"/>
              <a:t>Зимы ждала, ждала природа.</a:t>
            </a:r>
          </a:p>
          <a:p>
            <a:r>
              <a:rPr lang="ru-RU" dirty="0" smtClean="0"/>
              <a:t>Снег выпал только в январе</a:t>
            </a:r>
          </a:p>
          <a:p>
            <a:r>
              <a:rPr lang="ru-RU" dirty="0" smtClean="0"/>
              <a:t>На третье в ночь.  Проснувшись рано,</a:t>
            </a:r>
          </a:p>
          <a:p>
            <a:r>
              <a:rPr lang="ru-RU" dirty="0" smtClean="0"/>
              <a:t>В окно увидела Татьяна</a:t>
            </a:r>
          </a:p>
          <a:p>
            <a:r>
              <a:rPr lang="ru-RU" dirty="0" smtClean="0"/>
              <a:t>Поутру побелевший двор</a:t>
            </a:r>
          </a:p>
          <a:p>
            <a:r>
              <a:rPr lang="ru-RU" dirty="0" smtClean="0"/>
              <a:t>Куртины, кровли и забор</a:t>
            </a:r>
          </a:p>
          <a:p>
            <a:r>
              <a:rPr lang="ru-RU" dirty="0" smtClean="0"/>
              <a:t>На стеклах легкие узоры</a:t>
            </a:r>
          </a:p>
          <a:p>
            <a:r>
              <a:rPr lang="ru-RU" dirty="0" smtClean="0"/>
              <a:t>Деревья в синем серебре</a:t>
            </a:r>
          </a:p>
          <a:p>
            <a:endParaRPr lang="ru-RU" dirty="0"/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124200"/>
            <a:ext cx="3505200" cy="3733800"/>
          </a:xfrm>
          <a:prstGeom prst="rect">
            <a:avLst/>
          </a:prstGeom>
        </p:spPr>
      </p:pic>
      <p:pic>
        <p:nvPicPr>
          <p:cNvPr id="4" name="Chaykovskiy-P%D0%98-Vremena-goda-Yanvar_-U-kamin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 flipV="1">
            <a:off x="9144000" y="18288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Сорок веселых на дворе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мягко устланные горы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Зимы блистательным ковром.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 ярко, все бело.</a:t>
            </a:r>
            <a:endParaRPr lang="ru-RU" dirty="0"/>
          </a:p>
        </p:txBody>
      </p:sp>
      <p:pic>
        <p:nvPicPr>
          <p:cNvPr id="4" name="Рисунок 3" descr="JSOg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05001"/>
            <a:ext cx="4800600" cy="4953000"/>
          </a:xfrm>
          <a:prstGeom prst="rect">
            <a:avLst/>
          </a:prstGeom>
        </p:spPr>
      </p:pic>
      <p:pic>
        <p:nvPicPr>
          <p:cNvPr id="5" name="Chaykovskiy-P%D0%98-Vremena-goda-Yanvar_-U-kamin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 flipV="1">
            <a:off x="9144000" y="2209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Зима! Крестьянин торжествуя,</a:t>
            </a:r>
          </a:p>
          <a:p>
            <a:r>
              <a:rPr lang="ru-RU" dirty="0" smtClean="0"/>
              <a:t>На дровнях обновляет путь;</a:t>
            </a:r>
          </a:p>
          <a:p>
            <a:r>
              <a:rPr lang="ru-RU" dirty="0" smtClean="0"/>
              <a:t>Его лошадка, снег </a:t>
            </a:r>
            <a:r>
              <a:rPr lang="ru-RU" dirty="0" err="1" smtClean="0"/>
              <a:t>почуя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Плетется рысью как-нибудь;</a:t>
            </a:r>
          </a:p>
          <a:p>
            <a:r>
              <a:rPr lang="ru-RU" dirty="0" smtClean="0"/>
              <a:t>Бразды пушистые взрывая,</a:t>
            </a:r>
          </a:p>
          <a:p>
            <a:r>
              <a:rPr lang="ru-RU" dirty="0" smtClean="0"/>
              <a:t>Летит кибитка удалая;</a:t>
            </a:r>
          </a:p>
          <a:p>
            <a:r>
              <a:rPr lang="ru-RU" dirty="0" smtClean="0"/>
              <a:t>Ямщик сидит на облучке</a:t>
            </a:r>
          </a:p>
          <a:p>
            <a:r>
              <a:rPr lang="ru-RU" dirty="0" smtClean="0"/>
              <a:t>В тулупе, в красном кушаке.</a:t>
            </a:r>
          </a:p>
          <a:p>
            <a:r>
              <a:rPr lang="ru-RU" dirty="0" smtClean="0"/>
              <a:t>Вот бегает дворовый мальчик,</a:t>
            </a:r>
          </a:p>
          <a:p>
            <a:r>
              <a:rPr lang="ru-RU" dirty="0" smtClean="0"/>
              <a:t>В салазки жучку посадив,</a:t>
            </a:r>
          </a:p>
          <a:p>
            <a:r>
              <a:rPr lang="ru-RU" dirty="0" smtClean="0"/>
              <a:t>Себя в коня преобразив:</a:t>
            </a:r>
          </a:p>
          <a:p>
            <a:r>
              <a:rPr lang="ru-RU" dirty="0" smtClean="0"/>
              <a:t>Шалун уж заморозил пальчик:</a:t>
            </a:r>
          </a:p>
          <a:p>
            <a:r>
              <a:rPr lang="ru-RU" dirty="0" smtClean="0"/>
              <a:t>Ему и больно и смешно,</a:t>
            </a:r>
          </a:p>
          <a:p>
            <a:r>
              <a:rPr lang="ru-RU" dirty="0" smtClean="0"/>
              <a:t>А мать грозит ему в окно.</a:t>
            </a:r>
            <a:endParaRPr lang="ru-RU" dirty="0"/>
          </a:p>
        </p:txBody>
      </p:sp>
      <p:pic>
        <p:nvPicPr>
          <p:cNvPr id="4" name="Рисунок 3" descr="80255385_large_b_24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657475"/>
            <a:ext cx="66675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 сейчас мы поговорим  об авторе и его романе. Роман «Евгений Онегин» произведение удивительной творческой судьбы. Он создавался более семи лет с мая 1823 по сентябрь 1830.  Но работа над романом  не прекращалась. Последний авторский вариант романа был напечатан в 1837 году. У Пушкина нет произведений, которые бы имели столь длительную творческую историю. Роман не писался на «едином дыхании», а складывался – из строф и глав, созданных в разное время, в разных обстоятельствах, в разные периоды творчества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Кто такой Онегин? Какую пользу он принес окружающим его людям? Какую жизнь он </a:t>
            </a:r>
            <a:r>
              <a:rPr lang="ru-RU" dirty="0" smtClean="0"/>
              <a:t>ведет?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 автор представляет нам своего героя? О чем лирические отступления первой главы?</a:t>
            </a:r>
          </a:p>
          <a:p>
            <a:r>
              <a:rPr lang="ru-RU" dirty="0" smtClean="0"/>
              <a:t>-Перечислите других героев романа?</a:t>
            </a:r>
          </a:p>
          <a:p>
            <a:r>
              <a:rPr lang="ru-RU" dirty="0" smtClean="0"/>
              <a:t>- Чем интересна деревня, в которой оказался герой?</a:t>
            </a:r>
          </a:p>
          <a:p>
            <a:r>
              <a:rPr lang="ru-RU" dirty="0" err="1" smtClean="0"/>
              <a:t>_Как</a:t>
            </a:r>
            <a:r>
              <a:rPr lang="ru-RU" dirty="0" smtClean="0"/>
              <a:t> </a:t>
            </a:r>
            <a:r>
              <a:rPr lang="ru-RU" dirty="0" smtClean="0"/>
              <a:t> автор </a:t>
            </a:r>
            <a:r>
              <a:rPr lang="ru-RU" dirty="0" smtClean="0"/>
              <a:t>характеризует дружбу между Онегиным и Ленским?</a:t>
            </a:r>
          </a:p>
          <a:p>
            <a:r>
              <a:rPr lang="ru-RU" dirty="0" smtClean="0"/>
              <a:t>-Чем отличаются Ольга и Татьяна7</a:t>
            </a:r>
          </a:p>
          <a:p>
            <a:r>
              <a:rPr lang="ru-RU" dirty="0" smtClean="0"/>
              <a:t>-По какой причине разгорается дуэль?</a:t>
            </a:r>
          </a:p>
          <a:p>
            <a:r>
              <a:rPr lang="ru-RU" dirty="0" smtClean="0"/>
              <a:t>- Чем интересны для нас письма Татьяны и Онегина?</a:t>
            </a:r>
          </a:p>
          <a:p>
            <a:r>
              <a:rPr lang="ru-RU" dirty="0" smtClean="0"/>
              <a:t>-Что общего  и что отличного между автором и его героем?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4968240"/>
            <a:ext cx="1463040" cy="1889760"/>
          </a:xfrm>
          <a:prstGeom prst="rect">
            <a:avLst/>
          </a:prstGeom>
        </p:spPr>
      </p:pic>
      <p:pic>
        <p:nvPicPr>
          <p:cNvPr id="5" name="Рисунок 4" descr="47748596_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457"/>
            <a:ext cx="1766441" cy="2132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Евгения Онегина начинается история русского реалистического романа. </a:t>
            </a:r>
            <a:r>
              <a:rPr lang="ru-RU" dirty="0" smtClean="0">
                <a:solidFill>
                  <a:srgbClr val="FF0000"/>
                </a:solidFill>
              </a:rPr>
              <a:t>«Это лучшее мое творение», -</a:t>
            </a:r>
            <a:r>
              <a:rPr lang="ru-RU" dirty="0" smtClean="0"/>
              <a:t> говорил Пушкин о романе. Вокруг романа развернулась литературная полемика. Она была связана с образом Онегина</a:t>
            </a:r>
          </a:p>
          <a:p>
            <a:r>
              <a:rPr lang="ru-RU" dirty="0" smtClean="0"/>
              <a:t>Онегин- «страдающий эгоист», которого душат «бездеятельность и пошлость жизни»</a:t>
            </a:r>
          </a:p>
          <a:p>
            <a:r>
              <a:rPr lang="ru-RU" dirty="0" smtClean="0"/>
              <a:t> А теперь рассмотрим картинки</a:t>
            </a:r>
          </a:p>
          <a:p>
            <a:r>
              <a:rPr lang="ru-RU" dirty="0" smtClean="0"/>
              <a:t>и попробуем  </a:t>
            </a:r>
            <a:r>
              <a:rPr lang="ru-RU" dirty="0" smtClean="0"/>
              <a:t>вспомнить</a:t>
            </a:r>
            <a:r>
              <a:rPr lang="ru-RU" dirty="0" smtClean="0"/>
              <a:t>, о чём 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ни  нам рассказывают.</a:t>
            </a:r>
            <a:endParaRPr lang="ru-RU" dirty="0" smtClean="0"/>
          </a:p>
          <a:p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7748596_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989515"/>
            <a:ext cx="2376041" cy="286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508</Words>
  <PresentationFormat>Экран (4:3)</PresentationFormat>
  <Paragraphs>63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Роман «Евгений Онегин» . Обобщение.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«Евгений Онегин» . Обобщение.</dc:title>
  <dc:creator>userr</dc:creator>
  <cp:lastModifiedBy>userr</cp:lastModifiedBy>
  <cp:revision>11</cp:revision>
  <dcterms:created xsi:type="dcterms:W3CDTF">2013-09-10T14:39:17Z</dcterms:created>
  <dcterms:modified xsi:type="dcterms:W3CDTF">2013-09-15T16:44:37Z</dcterms:modified>
</cp:coreProperties>
</file>