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AFE4-6563-456E-910B-AA4A6FD5966A}" type="datetimeFigureOut">
              <a:rPr lang="ru-RU" smtClean="0"/>
              <a:pPr/>
              <a:t>12.04.2013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CC5E-003E-4328-8B85-8267C7D6D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ПСИХОЛОГИЧЕСКИЕ РЕКОМЕНДАЦИИ РОДИТЕЛЯМ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УЧАЩИХСЯ, сдающих ЭКЗАМЕН</a:t>
            </a:r>
            <a:endParaRPr lang="ru-RU" dirty="0"/>
          </a:p>
        </p:txBody>
      </p:sp>
      <p:pic>
        <p:nvPicPr>
          <p:cNvPr id="1026" name="Picture 2" descr="D:\психологОН\Desktop\kak-nauchit-rebenka-spravlyatsya-so-stressam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42942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ПРАВИЛЬНОЕ ПИТАНИЕ</a:t>
            </a:r>
            <a:endParaRPr lang="ru-RU" sz="6000" dirty="0"/>
          </a:p>
        </p:txBody>
      </p:sp>
      <p:pic>
        <p:nvPicPr>
          <p:cNvPr id="10242" name="Picture 2" descr="D:\психологОН\Desktop\izobrazhenie_13740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9220" y="1600200"/>
            <a:ext cx="68055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ПРАВИЛЬНОЕ ПИТАНИЕ</a:t>
            </a:r>
            <a:endParaRPr lang="ru-RU" sz="6000" dirty="0"/>
          </a:p>
        </p:txBody>
      </p:sp>
      <p:pic>
        <p:nvPicPr>
          <p:cNvPr id="11266" name="Picture 2" descr="D:\психологОН\Desktop\hq-wallpapers_ru_food_732_1280x10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428736"/>
            <a:ext cx="5657454" cy="469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smtClean="0">
                <a:solidFill>
                  <a:srgbClr val="C00000"/>
                </a:solidFill>
              </a:rPr>
              <a:t>ДЕНЬ ПЕРЕД ЭКЗАМЕНОМ - ОТДЫХ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D:\психологОН\Desktop\dsc_08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8030" y="1714500"/>
            <a:ext cx="6647939" cy="441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волнуйтесь – Ваше волнение предается детям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психологОН\Desktop\detskaya-depresiya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50085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 критикуйте ребенка после экзамена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психологОН\Desktop\1156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0" y="1500174"/>
            <a:ext cx="7874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ПОЗИТИВНЫЙ НАСТРОЙ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психологОН\Desktop\1307875409_ff1f17a233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50072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ПСИХОЛОГИЧЕСКИЙ 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КОМФОРТ В СЕМЬЕ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психологОН\Desktop\imgpre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21523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НЕ ПЕРЕГРУЖАЙТЕ РЕБЕНКА ДОМАШНЕЙ РАБОТОЙ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психологОН\Desktop\uborka-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92948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УДОБНОЕ МЕСТО ДЛЯ РАБОТЫ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психологОН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00200"/>
            <a:ext cx="4857784" cy="5114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РЕЖИМ ПОДГОТОВКИ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психологОН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298"/>
            <a:ext cx="535785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НЕТ- СТИМУЛЯТОРАМ!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психологОН\Desktop\1343995925_vosmarket-co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429024" cy="3181350"/>
          </a:xfrm>
          <a:prstGeom prst="rect">
            <a:avLst/>
          </a:prstGeom>
          <a:noFill/>
        </p:spPr>
      </p:pic>
      <p:pic>
        <p:nvPicPr>
          <p:cNvPr id="7171" name="Picture 3" descr="D:\психологОН\Desktop\energetic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786346" cy="278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ПРАВИЛЬНОЕ ПИТАНИЕ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психологОН\Desktop\3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58748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ПРАВИЛЬНОЕ ПИТАНИЕ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психологОН\Desktop\vsya-polza-tvoro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571613"/>
            <a:ext cx="5800746" cy="4201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ПСИХОЛОГИЧЕСКИЕ РЕКОМЕНДАЦИИ РОДИТЕЛЯМ УЧАЩИХСЯ, сдающих ЭКЗАМЕН</vt:lpstr>
      <vt:lpstr>ПОЗИТИВНЫЙ НАСТРОЙ</vt:lpstr>
      <vt:lpstr>ПСИХОЛОГИЧЕСКИЙ  КОМФОРТ В СЕМЬЕ</vt:lpstr>
      <vt:lpstr>НЕ ПЕРЕГРУЖАЙТЕ РЕБЕНКА ДОМАШНЕЙ РАБОТОЙ </vt:lpstr>
      <vt:lpstr>УДОБНОЕ МЕСТО ДЛЯ РАБОТЫ</vt:lpstr>
      <vt:lpstr>РЕЖИМ ПОДГОТОВКИ</vt:lpstr>
      <vt:lpstr>НЕТ- СТИМУЛЯТОРАМ!</vt:lpstr>
      <vt:lpstr>ПРАВИЛЬНОЕ ПИТАНИЕ</vt:lpstr>
      <vt:lpstr>ПРАВИЛЬНОЕ ПИТАНИЕ</vt:lpstr>
      <vt:lpstr>ПРАВИЛЬНОЕ ПИТАНИЕ</vt:lpstr>
      <vt:lpstr>ПРАВИЛЬНОЕ ПИТАНИЕ</vt:lpstr>
      <vt:lpstr>ДЕНЬ ПЕРЕД ЭКЗАМЕНОМ - ОТДЫХ</vt:lpstr>
      <vt:lpstr>Не волнуйтесь – Ваше волнение предается детям</vt:lpstr>
      <vt:lpstr>Не критикуйте ребенка после экзамена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РЕКОМЕНДАЦИИ РОДИТЕЛЯМ УЧАЩИХСЯ, сдающих ЕГЭ</dc:title>
  <dc:creator>психологОН</dc:creator>
  <cp:lastModifiedBy>психологОН</cp:lastModifiedBy>
  <cp:revision>10</cp:revision>
  <dcterms:created xsi:type="dcterms:W3CDTF">2013-04-12T07:49:00Z</dcterms:created>
  <dcterms:modified xsi:type="dcterms:W3CDTF">2013-04-12T11:38:37Z</dcterms:modified>
</cp:coreProperties>
</file>