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74" r:id="rId4"/>
    <p:sldId id="275" r:id="rId5"/>
    <p:sldId id="276" r:id="rId6"/>
    <p:sldId id="257" r:id="rId7"/>
    <p:sldId id="258" r:id="rId8"/>
    <p:sldId id="259" r:id="rId9"/>
    <p:sldId id="262" r:id="rId10"/>
    <p:sldId id="260" r:id="rId11"/>
    <p:sldId id="261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82" r:id="rId22"/>
    <p:sldId id="283" r:id="rId23"/>
    <p:sldId id="277" r:id="rId24"/>
    <p:sldId id="280" r:id="rId25"/>
    <p:sldId id="278" r:id="rId26"/>
    <p:sldId id="279" r:id="rId27"/>
    <p:sldId id="281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1F3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64" autoAdjust="0"/>
    <p:restoredTop sz="94660"/>
  </p:normalViewPr>
  <p:slideViewPr>
    <p:cSldViewPr>
      <p:cViewPr varScale="1">
        <p:scale>
          <a:sx n="69" d="100"/>
          <a:sy n="69" d="100"/>
        </p:scale>
        <p:origin x="-146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38B6F-F132-4FC0-995D-B88C94D50050}" type="datetimeFigureOut">
              <a:rPr lang="ru-RU" smtClean="0"/>
              <a:pPr/>
              <a:t>19.10.2014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45451-70DA-4356-8554-66564D5345D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38B6F-F132-4FC0-995D-B88C94D50050}" type="datetimeFigureOut">
              <a:rPr lang="ru-RU" smtClean="0"/>
              <a:pPr/>
              <a:t>19.10.2014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45451-70DA-4356-8554-66564D5345D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38B6F-F132-4FC0-995D-B88C94D50050}" type="datetimeFigureOut">
              <a:rPr lang="ru-RU" smtClean="0"/>
              <a:pPr/>
              <a:t>19.10.2014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45451-70DA-4356-8554-66564D5345D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38B6F-F132-4FC0-995D-B88C94D50050}" type="datetimeFigureOut">
              <a:rPr lang="ru-RU" smtClean="0"/>
              <a:pPr/>
              <a:t>19.10.2014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45451-70DA-4356-8554-66564D5345D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38B6F-F132-4FC0-995D-B88C94D50050}" type="datetimeFigureOut">
              <a:rPr lang="ru-RU" smtClean="0"/>
              <a:pPr/>
              <a:t>19.10.2014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45451-70DA-4356-8554-66564D5345D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38B6F-F132-4FC0-995D-B88C94D50050}" type="datetimeFigureOut">
              <a:rPr lang="ru-RU" smtClean="0"/>
              <a:pPr/>
              <a:t>19.10.2014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45451-70DA-4356-8554-66564D5345D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38B6F-F132-4FC0-995D-B88C94D50050}" type="datetimeFigureOut">
              <a:rPr lang="ru-RU" smtClean="0"/>
              <a:pPr/>
              <a:t>19.10.2014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45451-70DA-4356-8554-66564D5345D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38B6F-F132-4FC0-995D-B88C94D50050}" type="datetimeFigureOut">
              <a:rPr lang="ru-RU" smtClean="0"/>
              <a:pPr/>
              <a:t>19.10.2014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45451-70DA-4356-8554-66564D5345D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38B6F-F132-4FC0-995D-B88C94D50050}" type="datetimeFigureOut">
              <a:rPr lang="ru-RU" smtClean="0"/>
              <a:pPr/>
              <a:t>19.10.2014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45451-70DA-4356-8554-66564D5345D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38B6F-F132-4FC0-995D-B88C94D50050}" type="datetimeFigureOut">
              <a:rPr lang="ru-RU" smtClean="0"/>
              <a:pPr/>
              <a:t>19.10.2014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45451-70DA-4356-8554-66564D5345D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38B6F-F132-4FC0-995D-B88C94D50050}" type="datetimeFigureOut">
              <a:rPr lang="ru-RU" smtClean="0"/>
              <a:pPr/>
              <a:t>19.10.2014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45451-70DA-4356-8554-66564D5345D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638B6F-F132-4FC0-995D-B88C94D50050}" type="datetimeFigureOut">
              <a:rPr lang="ru-RU" smtClean="0"/>
              <a:pPr/>
              <a:t>19.10.2014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B45451-70DA-4356-8554-66564D5345D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jpeg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9.jpeg"/><Relationship Id="rId4" Type="http://schemas.openxmlformats.org/officeDocument/2006/relationships/image" Target="../media/image68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5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             П Р О Е К Т</a:t>
            </a:r>
            <a:br>
              <a:rPr lang="ru-RU" sz="5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5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789040"/>
            <a:ext cx="7376864" cy="1849760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        «Огород на окне»</a:t>
            </a:r>
            <a:endParaRPr lang="ru-RU" sz="44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User\Downloads\20489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97998"/>
            <a:ext cx="5042098" cy="3186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7" name="Picture 3" descr="C:\Users\User\Downloads\204892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10" y="2420888"/>
            <a:ext cx="4367969" cy="3281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C:\Users\User\Downloads\204892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7424" y="2992084"/>
            <a:ext cx="5095056" cy="3821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3816424" cy="2592288"/>
          </a:xfrm>
          <a:solidFill>
            <a:srgbClr val="C1F37F"/>
          </a:solidFill>
        </p:spPr>
        <p:txBody>
          <a:bodyPr>
            <a:normAutofit/>
          </a:bodyPr>
          <a:lstStyle/>
          <a:p>
            <a:r>
              <a:rPr lang="ru-RU" sz="2400" dirty="0" smtClean="0"/>
              <a:t>Приходите в огород посмотреть ,</a:t>
            </a:r>
            <a:br>
              <a:rPr lang="ru-RU" sz="2400" dirty="0" smtClean="0"/>
            </a:br>
            <a:r>
              <a:rPr lang="ru-RU" sz="2400" dirty="0" smtClean="0"/>
              <a:t>как все растет!</a:t>
            </a:r>
            <a:endParaRPr lang="ru-RU" sz="2400" dirty="0"/>
          </a:p>
        </p:txBody>
      </p:sp>
      <p:pic>
        <p:nvPicPr>
          <p:cNvPr id="1026" name="Picture 2" descr="C:\Users\User\Downloads\20489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127422"/>
            <a:ext cx="4464496" cy="3558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ownloads\204893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6559" y="260648"/>
            <a:ext cx="4464496" cy="3244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User\Downloads\204894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580422"/>
            <a:ext cx="4031023" cy="3016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12160" y="4005064"/>
            <a:ext cx="3131840" cy="2736304"/>
          </a:xfrm>
          <a:solidFill>
            <a:srgbClr val="C1F37F"/>
          </a:solidFill>
        </p:spPr>
        <p:txBody>
          <a:bodyPr>
            <a:normAutofit/>
          </a:bodyPr>
          <a:lstStyle/>
          <a:p>
            <a:r>
              <a:rPr lang="ru-RU" sz="2400" dirty="0" smtClean="0"/>
              <a:t>Все растет, все цветет,</a:t>
            </a:r>
            <a:br>
              <a:rPr lang="ru-RU" sz="2400" dirty="0" smtClean="0"/>
            </a:br>
            <a:r>
              <a:rPr lang="ru-RU" sz="2400" dirty="0" smtClean="0"/>
              <a:t>никому не тесно.</a:t>
            </a:r>
            <a:endParaRPr lang="ru-RU" sz="2400" dirty="0"/>
          </a:p>
        </p:txBody>
      </p:sp>
      <p:pic>
        <p:nvPicPr>
          <p:cNvPr id="2050" name="Picture 2" descr="C:\Users\User\Downloads\20489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2562224"/>
            <a:ext cx="5261744" cy="3940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ownloads\204895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89633"/>
            <a:ext cx="4226979" cy="3239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3600400" cy="1080120"/>
          </a:xfrm>
          <a:solidFill>
            <a:srgbClr val="C1F37F"/>
          </a:solidFill>
        </p:spPr>
        <p:txBody>
          <a:bodyPr>
            <a:normAutofit/>
          </a:bodyPr>
          <a:lstStyle/>
          <a:p>
            <a:pPr algn="l"/>
            <a:r>
              <a:rPr lang="ru-RU" sz="2400" dirty="0" smtClean="0"/>
              <a:t>Сочный лакомый синьор.</a:t>
            </a:r>
            <a:br>
              <a:rPr lang="ru-RU" sz="2400" dirty="0" smtClean="0"/>
            </a:br>
            <a:r>
              <a:rPr lang="ru-RU" sz="2400" dirty="0" smtClean="0"/>
              <a:t>Угадали?   - помидор</a:t>
            </a:r>
            <a:endParaRPr lang="ru-RU" sz="2400" dirty="0"/>
          </a:p>
        </p:txBody>
      </p:sp>
      <p:pic>
        <p:nvPicPr>
          <p:cNvPr id="3074" name="Picture 2" descr="C:\Users\User\Downloads\204895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68760"/>
            <a:ext cx="3672408" cy="5390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\Downloads\204895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3612" y="305020"/>
            <a:ext cx="5118868" cy="420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1143000"/>
          </a:xfrm>
        </p:spPr>
        <p:txBody>
          <a:bodyPr>
            <a:normAutofit/>
          </a:bodyPr>
          <a:lstStyle/>
          <a:p>
            <a:pPr algn="l"/>
            <a:r>
              <a:rPr lang="ru-RU" sz="3200" dirty="0" smtClean="0"/>
              <a:t>«Скоро вырастут огурчики»</a:t>
            </a:r>
            <a:endParaRPr lang="ru-RU" sz="3200" dirty="0"/>
          </a:p>
        </p:txBody>
      </p:sp>
      <p:pic>
        <p:nvPicPr>
          <p:cNvPr id="4098" name="Picture 2" descr="C:\Users\User\Downloads\204896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52550"/>
            <a:ext cx="3816424" cy="5167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User\Downloads\204896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124744"/>
            <a:ext cx="3785765" cy="5256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/>
              <a:t/>
            </a:r>
            <a:br>
              <a:rPr lang="ru-RU" sz="3600" b="1" dirty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/>
              <a:t/>
            </a:r>
            <a:br>
              <a:rPr lang="ru-RU" sz="3600" b="1" dirty="0"/>
            </a:b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4048" y="3573016"/>
            <a:ext cx="4139952" cy="3284984"/>
          </a:xfrm>
          <a:solidFill>
            <a:srgbClr val="C1F37F"/>
          </a:solidFill>
        </p:spPr>
        <p:txBody>
          <a:bodyPr/>
          <a:lstStyle/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dirty="0" smtClean="0"/>
              <a:t>ЭСТАФЕТА -</a:t>
            </a:r>
          </a:p>
          <a:p>
            <a:pPr algn="ctr">
              <a:buNone/>
            </a:pPr>
            <a:r>
              <a:rPr lang="ru-RU" b="1" dirty="0" smtClean="0"/>
              <a:t>«Собираем </a:t>
            </a:r>
          </a:p>
          <a:p>
            <a:pPr algn="ctr">
              <a:buNone/>
            </a:pPr>
            <a:r>
              <a:rPr lang="ru-RU" b="1" dirty="0" smtClean="0"/>
              <a:t> урожай»</a:t>
            </a:r>
            <a:endParaRPr lang="ru-RU" dirty="0"/>
          </a:p>
        </p:txBody>
      </p:sp>
      <p:pic>
        <p:nvPicPr>
          <p:cNvPr id="5122" name="Picture 2" descr="C:\Users\User\Downloads\204897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2390" y="0"/>
            <a:ext cx="4951610" cy="3668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User\Downloads\204897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212976"/>
            <a:ext cx="4567187" cy="3419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User\Downloads\204898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828721"/>
            <a:ext cx="5328591" cy="3984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860032" y="456493"/>
            <a:ext cx="4283968" cy="2308324"/>
          </a:xfrm>
          <a:prstGeom prst="rect">
            <a:avLst/>
          </a:prstGeom>
          <a:solidFill>
            <a:srgbClr val="C1F37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ИНСЦЕНИРОВКА-ИГРА </a:t>
            </a:r>
            <a:br>
              <a:rPr kumimoji="0" lang="ru-RU" sz="36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36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«Огородная хороводная»</a:t>
            </a:r>
            <a:endParaRPr kumimoji="0" lang="ru-RU" sz="36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 descr="C:\Users\User\Downloads\204897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8680"/>
            <a:ext cx="4944426" cy="3652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0"/>
            <a:ext cx="4139952" cy="1938992"/>
          </a:xfrm>
          <a:prstGeom prst="rect">
            <a:avLst/>
          </a:prstGeom>
          <a:solidFill>
            <a:srgbClr val="C1F37F"/>
          </a:solidFill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ДИДАКТИЧЕСКИЕ ИГРЫ:</a:t>
            </a:r>
          </a:p>
          <a:p>
            <a:endParaRPr lang="ru-RU" sz="2400" dirty="0"/>
          </a:p>
          <a:p>
            <a:r>
              <a:rPr lang="ru-RU" sz="2400" dirty="0" smtClean="0"/>
              <a:t>Лото «Овощи»</a:t>
            </a:r>
          </a:p>
          <a:p>
            <a:r>
              <a:rPr lang="ru-RU" sz="2400" dirty="0" smtClean="0"/>
              <a:t>«Парные картинки»</a:t>
            </a:r>
          </a:p>
          <a:p>
            <a:r>
              <a:rPr lang="ru-RU" sz="2400" dirty="0" smtClean="0"/>
              <a:t>«Что сначала</a:t>
            </a:r>
            <a:endParaRPr lang="ru-RU" sz="2400" dirty="0"/>
          </a:p>
        </p:txBody>
      </p:sp>
      <p:pic>
        <p:nvPicPr>
          <p:cNvPr id="7170" name="Picture 2" descr="C:\Users\User\Downloads\204898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-1"/>
            <a:ext cx="5004048" cy="3710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User\Downloads\204898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233402"/>
            <a:ext cx="5544616" cy="3651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User\Downloads\204898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59" y="1967963"/>
            <a:ext cx="4113793" cy="3091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0" y="0"/>
            <a:ext cx="4932040" cy="1340768"/>
          </a:xfrm>
          <a:solidFill>
            <a:srgbClr val="C1F37F"/>
          </a:solidFill>
        </p:spPr>
        <p:txBody>
          <a:bodyPr>
            <a:normAutofit/>
          </a:bodyPr>
          <a:lstStyle/>
          <a:p>
            <a:pPr algn="l"/>
            <a:r>
              <a:rPr lang="ru-RU" sz="2800" dirty="0" smtClean="0"/>
              <a:t>Образовательная деятельность</a:t>
            </a:r>
            <a:br>
              <a:rPr lang="ru-RU" sz="2800" dirty="0" smtClean="0"/>
            </a:br>
            <a:r>
              <a:rPr lang="ru-RU" sz="2800" dirty="0" smtClean="0"/>
              <a:t>«Насекомые наши друзья»</a:t>
            </a:r>
            <a:endParaRPr lang="ru-RU" sz="2800" dirty="0"/>
          </a:p>
        </p:txBody>
      </p:sp>
      <p:pic>
        <p:nvPicPr>
          <p:cNvPr id="8195" name="Picture 3" descr="C:\Users\User\Downloads\20490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18707"/>
            <a:ext cx="3632225" cy="2729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User\Downloads\204900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464" y="4118810"/>
            <a:ext cx="3504480" cy="2622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C:\Users\User\Downloads\204901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764704"/>
            <a:ext cx="4248472" cy="3192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C:\Users\User\Downloads\204901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6601" y="3550437"/>
            <a:ext cx="4313634" cy="3283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474840" cy="1930226"/>
          </a:xfrm>
          <a:solidFill>
            <a:srgbClr val="C1F37F"/>
          </a:solidFill>
        </p:spPr>
        <p:txBody>
          <a:bodyPr>
            <a:normAutofit/>
          </a:bodyPr>
          <a:lstStyle/>
          <a:p>
            <a:r>
              <a:rPr lang="ru-RU" sz="3200" dirty="0" smtClean="0"/>
              <a:t>Мы рисуем  пчелок,</a:t>
            </a:r>
            <a:br>
              <a:rPr lang="ru-RU" sz="3200" dirty="0" smtClean="0"/>
            </a:br>
            <a:r>
              <a:rPr lang="ru-RU" sz="3200" dirty="0" smtClean="0"/>
              <a:t>они опыляют растения.</a:t>
            </a:r>
            <a:endParaRPr lang="ru-RU" sz="3200" dirty="0"/>
          </a:p>
        </p:txBody>
      </p:sp>
      <p:pic>
        <p:nvPicPr>
          <p:cNvPr id="11266" name="Picture 2" descr="C:\Users\User\Downloads\204904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2562224"/>
            <a:ext cx="5333752" cy="3994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User\Downloads\204904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77681"/>
            <a:ext cx="3816424" cy="2862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332656"/>
            <a:ext cx="8147248" cy="5793507"/>
          </a:xfrm>
          <a:solidFill>
            <a:srgbClr val="C1F37F"/>
          </a:solidFill>
        </p:spPr>
        <p:txBody>
          <a:bodyPr>
            <a:normAutofit fontScale="92500" lnSpcReduction="10000"/>
          </a:bodyPr>
          <a:lstStyle/>
          <a:p>
            <a:pPr algn="ctr"/>
            <a:endParaRPr lang="ru-RU" b="1" dirty="0" smtClean="0"/>
          </a:p>
          <a:p>
            <a:pPr algn="ctr">
              <a:buNone/>
            </a:pPr>
            <a:r>
              <a:rPr lang="ru-RU" sz="3900" b="1" dirty="0" smtClean="0"/>
              <a:t>ПЕДАГОГИ </a:t>
            </a:r>
            <a:r>
              <a:rPr lang="ru-RU" sz="3900" b="1" dirty="0"/>
              <a:t>РЕАЛИЗУЮЩИЕ ПРОЕКТ:</a:t>
            </a:r>
            <a:endParaRPr lang="ru-RU" sz="3900" dirty="0"/>
          </a:p>
          <a:p>
            <a:pPr>
              <a:buNone/>
            </a:pPr>
            <a:r>
              <a:rPr lang="ru-RU" b="1" dirty="0"/>
              <a:t> </a:t>
            </a:r>
            <a:endParaRPr lang="ru-RU" dirty="0"/>
          </a:p>
          <a:p>
            <a:pPr>
              <a:buNone/>
            </a:pPr>
            <a:r>
              <a:rPr lang="ru-RU" b="1" dirty="0" smtClean="0"/>
              <a:t>    ВОСПИТАТЕЛЬ</a:t>
            </a:r>
            <a:r>
              <a:rPr lang="ru-RU" b="1" dirty="0"/>
              <a:t>: </a:t>
            </a:r>
            <a:endParaRPr lang="ru-RU" b="1" dirty="0" smtClean="0"/>
          </a:p>
          <a:p>
            <a:pPr>
              <a:buNone/>
            </a:pPr>
            <a:r>
              <a:rPr lang="ru-RU" dirty="0" smtClean="0"/>
              <a:t>    Полякова </a:t>
            </a:r>
            <a:r>
              <a:rPr lang="ru-RU" dirty="0"/>
              <a:t>Марина Викторовна</a:t>
            </a:r>
          </a:p>
          <a:p>
            <a:pPr>
              <a:buNone/>
            </a:pPr>
            <a:r>
              <a:rPr lang="ru-RU" dirty="0"/>
              <a:t> </a:t>
            </a:r>
          </a:p>
          <a:p>
            <a:pPr>
              <a:buNone/>
            </a:pPr>
            <a:r>
              <a:rPr lang="ru-RU" sz="3000" b="1" dirty="0" smtClean="0"/>
              <a:t>    МУЗЫКАЛЬНЫЙ</a:t>
            </a:r>
            <a:r>
              <a:rPr lang="en-US" sz="3000" b="1" dirty="0" smtClean="0"/>
              <a:t> </a:t>
            </a:r>
            <a:r>
              <a:rPr lang="ru-RU" sz="3000" b="1" dirty="0" smtClean="0"/>
              <a:t>РУКОВОДИТЕЛЬ</a:t>
            </a:r>
            <a:r>
              <a:rPr lang="ru-RU" b="1" dirty="0"/>
              <a:t>:</a:t>
            </a:r>
            <a:r>
              <a:rPr lang="ru-RU" dirty="0"/>
              <a:t>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   Луговова </a:t>
            </a:r>
            <a:r>
              <a:rPr lang="ru-RU" dirty="0"/>
              <a:t>Наталья Сергеевна</a:t>
            </a:r>
          </a:p>
          <a:p>
            <a:pPr>
              <a:buNone/>
            </a:pPr>
            <a:r>
              <a:rPr lang="ru-RU" dirty="0"/>
              <a:t>  </a:t>
            </a:r>
          </a:p>
          <a:p>
            <a:pPr>
              <a:buNone/>
            </a:pPr>
            <a:r>
              <a:rPr lang="ru-RU" b="1" dirty="0" smtClean="0"/>
              <a:t>    ПОМОЩНИК </a:t>
            </a:r>
            <a:r>
              <a:rPr lang="ru-RU" b="1" dirty="0"/>
              <a:t>ВОСПИТАТЕЛЯ: </a:t>
            </a:r>
            <a:endParaRPr lang="ru-RU" b="1" dirty="0" smtClean="0"/>
          </a:p>
          <a:p>
            <a:pPr>
              <a:buNone/>
            </a:pPr>
            <a:r>
              <a:rPr lang="ru-RU" dirty="0" smtClean="0"/>
              <a:t>    Кусина </a:t>
            </a:r>
            <a:r>
              <a:rPr lang="ru-RU" dirty="0"/>
              <a:t>Мария Михайловна</a:t>
            </a:r>
          </a:p>
          <a:p>
            <a:endParaRPr lang="ru-RU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C1F37F"/>
          </a:solidFill>
        </p:spPr>
        <p:txBody>
          <a:bodyPr>
            <a:normAutofit/>
          </a:bodyPr>
          <a:lstStyle/>
          <a:p>
            <a:pPr algn="l"/>
            <a:r>
              <a:rPr lang="ru-RU" sz="2800" dirty="0" smtClean="0"/>
              <a:t>      ЭКСПЕРИМЕНТИРОВАНИЕ</a:t>
            </a:r>
            <a:endParaRPr lang="ru-RU" sz="2800" dirty="0"/>
          </a:p>
        </p:txBody>
      </p:sp>
      <p:pic>
        <p:nvPicPr>
          <p:cNvPr id="10243" name="Picture 3" descr="C:\Users\User\Downloads\20490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495293"/>
            <a:ext cx="4320480" cy="3246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:\Users\User\Downloads\204903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1067" y="3977680"/>
            <a:ext cx="1916814" cy="2547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C:\Users\User\Downloads\204904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196752"/>
            <a:ext cx="3489350" cy="2610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7" name="Picture 7" descr="C:\Users\User\Downloads\204904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58564"/>
            <a:ext cx="2469264" cy="3299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4860032" cy="836712"/>
          </a:xfrm>
          <a:solidFill>
            <a:srgbClr val="C1F37F"/>
          </a:solidFill>
        </p:spPr>
        <p:txBody>
          <a:bodyPr>
            <a:normAutofit/>
          </a:bodyPr>
          <a:lstStyle/>
          <a:p>
            <a:pPr algn="l"/>
            <a:r>
              <a:rPr lang="ru-RU" sz="2400" dirty="0" smtClean="0"/>
              <a:t>Заполняем дневничок наблюдений</a:t>
            </a:r>
            <a:endParaRPr lang="ru-RU" sz="2400" dirty="0"/>
          </a:p>
        </p:txBody>
      </p:sp>
      <p:pic>
        <p:nvPicPr>
          <p:cNvPr id="9218" name="Picture 2" descr="C:\Users\User\Downloads\204898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787012"/>
            <a:ext cx="4300488" cy="3218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User\Downloads\204899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4441" y="476672"/>
            <a:ext cx="3656031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User\Downloads\204899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282557"/>
            <a:ext cx="2687662" cy="2026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C:\Users\User\Downloads\204900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904880"/>
            <a:ext cx="1916980" cy="2548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C:\Users\User\Downloads\2049004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573" y="3434832"/>
            <a:ext cx="1892899" cy="2514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C:\Users\User\Downloads\204906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4599" y="1265489"/>
            <a:ext cx="4280296" cy="3216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1" name="Picture 3" descr="C:\Users\User\Downloads\204906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52956"/>
            <a:ext cx="3912981" cy="2940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0"/>
            <a:ext cx="8928992" cy="1124744"/>
          </a:xfrm>
          <a:solidFill>
            <a:srgbClr val="C1F37F"/>
          </a:solidFill>
        </p:spPr>
        <p:txBody>
          <a:bodyPr>
            <a:normAutofit fontScale="90000"/>
          </a:bodyPr>
          <a:lstStyle/>
          <a:p>
            <a:r>
              <a:rPr lang="ru-RU" sz="2800" dirty="0" smtClean="0"/>
              <a:t>Родители с детьми дома продолжили работу над проектом,  посадили огурцы и принесли альбомы с фотографиями о проделанной работе.</a:t>
            </a:r>
            <a:endParaRPr lang="ru-RU" sz="2800" dirty="0"/>
          </a:p>
        </p:txBody>
      </p:sp>
      <p:pic>
        <p:nvPicPr>
          <p:cNvPr id="17410" name="Picture 2" descr="C:\Users\User\Downloads\204906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429000"/>
            <a:ext cx="4407365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  <a:solidFill>
            <a:srgbClr val="C1F37F"/>
          </a:solidFill>
        </p:spPr>
        <p:txBody>
          <a:bodyPr>
            <a:normAutofit/>
          </a:bodyPr>
          <a:lstStyle/>
          <a:p>
            <a:r>
              <a:rPr lang="ru-RU" sz="2800" dirty="0" smtClean="0"/>
              <a:t>СОБИРАЕМ   УРОЖАЙ</a:t>
            </a:r>
            <a:endParaRPr lang="ru-RU" sz="2800" dirty="0"/>
          </a:p>
        </p:txBody>
      </p:sp>
      <p:pic>
        <p:nvPicPr>
          <p:cNvPr id="18435" name="Picture 3" descr="C:\Users\User\Downloads\20490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16" y="764704"/>
            <a:ext cx="4171902" cy="3122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 descr="C:\Users\User\Downloads\204907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7737" y="764704"/>
            <a:ext cx="4238719" cy="3184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7" name="Picture 5" descr="C:\Users\User\Downloads\204907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858504"/>
            <a:ext cx="4015854" cy="2999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8" name="Picture 6" descr="C:\Users\User\Downloads\204907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1683" y="4005064"/>
            <a:ext cx="3630757" cy="2717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4067944" cy="1340768"/>
          </a:xfrm>
          <a:solidFill>
            <a:srgbClr val="C1F37F"/>
          </a:solidFill>
        </p:spPr>
        <p:txBody>
          <a:bodyPr>
            <a:normAutofit fontScale="90000"/>
          </a:bodyPr>
          <a:lstStyle/>
          <a:p>
            <a:pPr algn="l"/>
            <a:r>
              <a:rPr lang="ru-RU" sz="2400" dirty="0" smtClean="0"/>
              <a:t>Рассмотрели схему приготовления салата,</a:t>
            </a:r>
            <a:br>
              <a:rPr lang="ru-RU" sz="2400" dirty="0" smtClean="0"/>
            </a:br>
            <a:r>
              <a:rPr lang="ru-RU" sz="2400" dirty="0" smtClean="0"/>
              <a:t>помыли руки, надели фартуки</a:t>
            </a:r>
            <a:endParaRPr lang="ru-RU" sz="2400" dirty="0"/>
          </a:p>
        </p:txBody>
      </p:sp>
      <p:pic>
        <p:nvPicPr>
          <p:cNvPr id="19458" name="Picture 2" descr="C:\Users\User\Downloads\204908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87" y="1381288"/>
            <a:ext cx="2718058" cy="3631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9" name="Picture 3" descr="C:\Users\User\Downloads\204908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1573" y="332656"/>
            <a:ext cx="4768899" cy="3583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C:\Users\User\Downloads\204908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4645" y="2852935"/>
            <a:ext cx="3011491" cy="4015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2915816" cy="1700808"/>
          </a:xfrm>
          <a:solidFill>
            <a:srgbClr val="C1F37F"/>
          </a:solidFill>
        </p:spPr>
        <p:txBody>
          <a:bodyPr>
            <a:normAutofit/>
          </a:bodyPr>
          <a:lstStyle/>
          <a:p>
            <a:r>
              <a:rPr lang="ru-RU" sz="2000" dirty="0" smtClean="0"/>
              <a:t>РАБОТА  ЗАКИПЕЛА,</a:t>
            </a:r>
            <a:br>
              <a:rPr lang="ru-RU" sz="2000" dirty="0" smtClean="0"/>
            </a:br>
            <a:r>
              <a:rPr lang="ru-RU" sz="2000" dirty="0" smtClean="0"/>
              <a:t>ВСЕ ПРИНЯЛИСЬ ЗА ДЕЛО!</a:t>
            </a:r>
            <a:endParaRPr lang="ru-RU" sz="2000" dirty="0"/>
          </a:p>
        </p:txBody>
      </p:sp>
      <p:pic>
        <p:nvPicPr>
          <p:cNvPr id="20482" name="Picture 2" descr="C:\Users\User\Downloads\204909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08098"/>
            <a:ext cx="1800200" cy="2384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3" name="Picture 3" descr="C:\Users\User\Downloads\204909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8654" y="476672"/>
            <a:ext cx="2765474" cy="3687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4" name="Picture 4" descr="C:\Users\User\Downloads\204909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9817" y="692696"/>
            <a:ext cx="2458647" cy="3271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5" name="Picture 5" descr="C:\Users\User\Downloads\204909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789040"/>
            <a:ext cx="4100543" cy="306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6" name="Picture 6" descr="C:\Users\User\Downloads\2049108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923868"/>
            <a:ext cx="3912176" cy="2934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915816" y="548680"/>
            <a:ext cx="3384376" cy="830997"/>
          </a:xfrm>
          <a:prstGeom prst="rect">
            <a:avLst/>
          </a:prstGeom>
          <a:solidFill>
            <a:srgbClr val="C1F37F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МАЛЕНЬКИЕ</a:t>
            </a:r>
          </a:p>
          <a:p>
            <a:pPr algn="ctr"/>
            <a:r>
              <a:rPr lang="ru-RU" sz="2400" dirty="0" smtClean="0"/>
              <a:t>ПОВАРЯТА</a:t>
            </a:r>
            <a:endParaRPr lang="ru-RU" sz="2400" dirty="0"/>
          </a:p>
        </p:txBody>
      </p:sp>
      <p:pic>
        <p:nvPicPr>
          <p:cNvPr id="21506" name="Picture 2" descr="C:\Users\User\Downloads\20491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627784" cy="3511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7" name="Picture 3" descr="C:\Users\User\Downloads\20491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1152" y="354578"/>
            <a:ext cx="2257311" cy="3009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4" descr="C:\Users\User\Downloads\204911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640425"/>
            <a:ext cx="2880320" cy="3840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9" name="Picture 5" descr="C:\Users\User\Downloads\204911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1" y="3068960"/>
            <a:ext cx="2759775" cy="3671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3" name="Picture 5" descr="C:\Users\User\Downloads\20491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861048"/>
            <a:ext cx="5226984" cy="2924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  <a:solidFill>
            <a:srgbClr val="C1F37F"/>
          </a:solidFill>
        </p:spPr>
        <p:txBody>
          <a:bodyPr>
            <a:normAutofit/>
          </a:bodyPr>
          <a:lstStyle/>
          <a:p>
            <a:r>
              <a:rPr lang="ru-RU" sz="3200" dirty="0" smtClean="0"/>
              <a:t>Какой же вкусный витаминный салат!</a:t>
            </a:r>
            <a:endParaRPr lang="ru-RU" sz="3200" dirty="0"/>
          </a:p>
        </p:txBody>
      </p:sp>
      <p:pic>
        <p:nvPicPr>
          <p:cNvPr id="22530" name="Picture 2" descr="C:\Users\User\Downloads\204911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44824"/>
            <a:ext cx="2705824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1" name="Picture 3" descr="C:\Users\User\Downloads\204911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764704"/>
            <a:ext cx="2160240" cy="3845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2" name="Picture 4" descr="C:\Users\User\Downloads\204911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7" y="980728"/>
            <a:ext cx="4474983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620688"/>
            <a:ext cx="8219256" cy="5505475"/>
          </a:xfrm>
          <a:solidFill>
            <a:srgbClr val="C1F37F"/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/>
              <a:t>    Вид </a:t>
            </a:r>
            <a:r>
              <a:rPr lang="ru-RU" b="1" dirty="0"/>
              <a:t>проекта</a:t>
            </a:r>
            <a:r>
              <a:rPr lang="ru-RU" b="1" dirty="0" smtClean="0"/>
              <a:t>:</a:t>
            </a:r>
          </a:p>
          <a:p>
            <a:pPr>
              <a:buNone/>
            </a:pPr>
            <a:r>
              <a:rPr lang="ru-RU" dirty="0" smtClean="0"/>
              <a:t>    </a:t>
            </a:r>
            <a:r>
              <a:rPr lang="ru-RU" dirty="0"/>
              <a:t>познавательно - исследовательский. </a:t>
            </a:r>
          </a:p>
          <a:p>
            <a:pPr>
              <a:buNone/>
            </a:pPr>
            <a:r>
              <a:rPr lang="ru-RU" dirty="0"/>
              <a:t> </a:t>
            </a:r>
          </a:p>
          <a:p>
            <a:pPr>
              <a:buNone/>
            </a:pPr>
            <a:r>
              <a:rPr lang="ru-RU" b="1" dirty="0" smtClean="0"/>
              <a:t>    Продолжительность </a:t>
            </a:r>
            <a:r>
              <a:rPr lang="ru-RU" b="1" dirty="0"/>
              <a:t>проекта:</a:t>
            </a:r>
            <a:r>
              <a:rPr lang="ru-RU" dirty="0"/>
              <a:t>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   февраль</a:t>
            </a:r>
            <a:r>
              <a:rPr lang="ru-RU" dirty="0"/>
              <a:t>, март, апрель (краткосрочный) </a:t>
            </a:r>
          </a:p>
          <a:p>
            <a:pPr>
              <a:buNone/>
            </a:pPr>
            <a:r>
              <a:rPr lang="ru-RU" dirty="0"/>
              <a:t> </a:t>
            </a:r>
          </a:p>
          <a:p>
            <a:pPr>
              <a:buNone/>
            </a:pPr>
            <a:r>
              <a:rPr lang="ru-RU" b="1" dirty="0" smtClean="0"/>
              <a:t>    Образовательная </a:t>
            </a:r>
            <a:r>
              <a:rPr lang="ru-RU" b="1" dirty="0"/>
              <a:t>область</a:t>
            </a:r>
            <a:r>
              <a:rPr lang="ru-RU" b="1" dirty="0" smtClean="0"/>
              <a:t>: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   Экология</a:t>
            </a:r>
            <a:r>
              <a:rPr lang="ru-RU" dirty="0"/>
              <a:t>, труд.</a:t>
            </a:r>
          </a:p>
          <a:p>
            <a:pPr>
              <a:buNone/>
            </a:pPr>
            <a:r>
              <a:rPr lang="ru-RU" dirty="0"/>
              <a:t> </a:t>
            </a:r>
          </a:p>
          <a:p>
            <a:endParaRPr lang="ru-RU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404664"/>
            <a:ext cx="8424936" cy="5976664"/>
          </a:xfrm>
          <a:solidFill>
            <a:srgbClr val="C1F37F"/>
          </a:solidFill>
        </p:spPr>
        <p:txBody>
          <a:bodyPr>
            <a:normAutofit fontScale="25000" lnSpcReduction="20000"/>
          </a:bodyPr>
          <a:lstStyle/>
          <a:p>
            <a:endParaRPr lang="ru-RU" sz="5900" b="1" dirty="0" smtClean="0"/>
          </a:p>
          <a:p>
            <a:pPr>
              <a:buNone/>
            </a:pPr>
            <a:r>
              <a:rPr lang="ru-RU" sz="8000" b="1" dirty="0" smtClean="0"/>
              <a:t>        ЦЕЛЬ </a:t>
            </a:r>
            <a:r>
              <a:rPr lang="ru-RU" sz="8000" b="1" dirty="0"/>
              <a:t>ПРОЕКТА:</a:t>
            </a:r>
            <a:endParaRPr lang="ru-RU" sz="8000" dirty="0"/>
          </a:p>
          <a:p>
            <a:pPr>
              <a:buNone/>
            </a:pPr>
            <a:r>
              <a:rPr lang="ru-RU" sz="8000" b="1" dirty="0"/>
              <a:t> </a:t>
            </a:r>
            <a:endParaRPr lang="ru-RU" sz="8000" dirty="0"/>
          </a:p>
          <a:p>
            <a:pPr>
              <a:buNone/>
            </a:pPr>
            <a:r>
              <a:rPr lang="ru-RU" sz="7000" b="1" i="1" dirty="0" smtClean="0"/>
              <a:t>    - </a:t>
            </a:r>
            <a:r>
              <a:rPr lang="ru-RU" sz="7000" b="1" i="1" dirty="0"/>
              <a:t>Расширять представления детей об окружающем мире; развивать интерес к исследовательской деятельности в процессе выращивания растений.</a:t>
            </a:r>
          </a:p>
          <a:p>
            <a:endParaRPr lang="ru-RU" b="1" i="1" dirty="0"/>
          </a:p>
          <a:p>
            <a:r>
              <a:rPr lang="ru-RU" b="1" i="1" dirty="0"/>
              <a:t> </a:t>
            </a:r>
          </a:p>
          <a:p>
            <a:pPr>
              <a:buNone/>
            </a:pPr>
            <a:r>
              <a:rPr lang="ru-RU" sz="8000" b="1" dirty="0" smtClean="0"/>
              <a:t>         ЗАДАЧИ</a:t>
            </a:r>
            <a:r>
              <a:rPr lang="ru-RU" sz="8000" b="1" dirty="0"/>
              <a:t>: </a:t>
            </a:r>
            <a:endParaRPr lang="ru-RU" sz="8000" dirty="0"/>
          </a:p>
          <a:p>
            <a:pPr>
              <a:buNone/>
            </a:pPr>
            <a:r>
              <a:rPr lang="ru-RU" sz="6200" dirty="0"/>
              <a:t> </a:t>
            </a:r>
          </a:p>
          <a:p>
            <a:pPr>
              <a:buNone/>
            </a:pPr>
            <a:r>
              <a:rPr lang="ru-RU" sz="7200" b="1" dirty="0" smtClean="0"/>
              <a:t>     </a:t>
            </a:r>
            <a:r>
              <a:rPr lang="ru-RU" sz="7200" b="1" i="1" dirty="0"/>
              <a:t>- формировать интерес к познавательно-исследовательской деятельности;</a:t>
            </a:r>
          </a:p>
          <a:p>
            <a:pPr>
              <a:buNone/>
            </a:pPr>
            <a:r>
              <a:rPr lang="ru-RU" sz="7200" b="1" i="1" dirty="0" smtClean="0"/>
              <a:t>     </a:t>
            </a:r>
            <a:r>
              <a:rPr lang="ru-RU" sz="7200" b="1" i="1" dirty="0"/>
              <a:t>- расширять знания детей об особенностях строения и условиях роста растений; </a:t>
            </a:r>
          </a:p>
          <a:p>
            <a:pPr>
              <a:buNone/>
            </a:pPr>
            <a:r>
              <a:rPr lang="ru-RU" sz="7200" b="1" i="1" dirty="0" smtClean="0"/>
              <a:t>    </a:t>
            </a:r>
            <a:r>
              <a:rPr lang="ru-RU" sz="7200" b="1" i="1" dirty="0"/>
              <a:t>- привлекать детей к активной самостоятельной деятельности по выращиванию растений;</a:t>
            </a:r>
          </a:p>
          <a:p>
            <a:pPr>
              <a:buNone/>
            </a:pPr>
            <a:r>
              <a:rPr lang="ru-RU" sz="7200" b="1" i="1" dirty="0" smtClean="0"/>
              <a:t>    </a:t>
            </a:r>
            <a:r>
              <a:rPr lang="ru-RU" sz="7200" b="1" i="1" dirty="0"/>
              <a:t>- развивать творческие способности детей, любознательность, поисковую деятельность;</a:t>
            </a:r>
          </a:p>
          <a:p>
            <a:pPr>
              <a:buNone/>
            </a:pPr>
            <a:r>
              <a:rPr lang="ru-RU" sz="7200" b="1" i="1" dirty="0" smtClean="0"/>
              <a:t>    </a:t>
            </a:r>
            <a:r>
              <a:rPr lang="ru-RU" sz="7200" b="1" i="1" dirty="0"/>
              <a:t>- воспитывать бережное и заботливое отношение к растениям;</a:t>
            </a:r>
          </a:p>
          <a:p>
            <a:pPr>
              <a:buNone/>
            </a:pPr>
            <a:r>
              <a:rPr lang="ru-RU" sz="7200" b="1" i="1" dirty="0" smtClean="0"/>
              <a:t>    </a:t>
            </a:r>
            <a:r>
              <a:rPr lang="ru-RU" sz="7200" b="1" i="1" dirty="0"/>
              <a:t>- активизировать речь и обогащать словарь детей;</a:t>
            </a:r>
          </a:p>
          <a:p>
            <a:pPr>
              <a:buNone/>
            </a:pPr>
            <a:r>
              <a:rPr lang="ru-RU" sz="7200" b="1" i="1" dirty="0" smtClean="0"/>
              <a:t>    </a:t>
            </a:r>
            <a:r>
              <a:rPr lang="ru-RU" sz="7200" b="1" i="1" dirty="0"/>
              <a:t>- развивать эмоциональную отзывчивость;</a:t>
            </a:r>
          </a:p>
          <a:p>
            <a:pPr>
              <a:buNone/>
            </a:pPr>
            <a:r>
              <a:rPr lang="ru-RU" sz="7200" b="1" i="1" dirty="0" smtClean="0"/>
              <a:t>    </a:t>
            </a:r>
            <a:r>
              <a:rPr lang="ru-RU" sz="7200" b="1" i="1" dirty="0"/>
              <a:t>- формировать партнерские взаимоотношения между педагогами, детьми и родителями. </a:t>
            </a:r>
          </a:p>
          <a:p>
            <a:pPr>
              <a:buNone/>
            </a:pPr>
            <a:r>
              <a:rPr lang="ru-RU" sz="6200" dirty="0"/>
              <a:t> </a:t>
            </a:r>
          </a:p>
          <a:p>
            <a:endParaRPr lang="ru-RU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620688"/>
            <a:ext cx="8219256" cy="5505475"/>
          </a:xfrm>
          <a:solidFill>
            <a:srgbClr val="C1F37F"/>
          </a:solidFill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/>
              <a:t> </a:t>
            </a:r>
          </a:p>
          <a:p>
            <a:pPr>
              <a:buNone/>
            </a:pPr>
            <a:r>
              <a:rPr lang="ru-RU" b="1" dirty="0" smtClean="0"/>
              <a:t>       ПРЕДПОЛАГАЕМЫЙ  </a:t>
            </a:r>
            <a:r>
              <a:rPr lang="ru-RU" b="1" dirty="0"/>
              <a:t>РЕЗУЛЬТАТ:</a:t>
            </a:r>
            <a:endParaRPr lang="ru-RU" dirty="0"/>
          </a:p>
          <a:p>
            <a:pPr>
              <a:buNone/>
            </a:pPr>
            <a:r>
              <a:rPr lang="ru-RU" b="1" dirty="0"/>
              <a:t> </a:t>
            </a:r>
            <a:endParaRPr lang="ru-RU" dirty="0"/>
          </a:p>
          <a:p>
            <a:pPr>
              <a:buNone/>
            </a:pPr>
            <a:r>
              <a:rPr lang="ru-RU" dirty="0" smtClean="0"/>
              <a:t>    - </a:t>
            </a:r>
            <a:r>
              <a:rPr lang="ru-RU" dirty="0"/>
              <a:t>Вырастить вместе с детьми лук, укроп, </a:t>
            </a:r>
            <a:r>
              <a:rPr lang="ru-RU" dirty="0" smtClean="0"/>
              <a:t>петрушку</a:t>
            </a:r>
          </a:p>
          <a:p>
            <a:pPr>
              <a:buNone/>
            </a:pPr>
            <a:r>
              <a:rPr lang="ru-RU" dirty="0"/>
              <a:t> </a:t>
            </a:r>
            <a:r>
              <a:rPr lang="ru-RU" dirty="0" smtClean="0"/>
              <a:t>     для употребления </a:t>
            </a:r>
            <a:r>
              <a:rPr lang="ru-RU" dirty="0"/>
              <a:t>в «Витаминных салатах».</a:t>
            </a:r>
          </a:p>
          <a:p>
            <a:pPr>
              <a:buNone/>
            </a:pPr>
            <a:r>
              <a:rPr lang="ru-RU" dirty="0" smtClean="0"/>
              <a:t>    - </a:t>
            </a:r>
            <a:r>
              <a:rPr lang="ru-RU" dirty="0"/>
              <a:t>Вырастить рассаду цветов для высадки на клумбы.</a:t>
            </a:r>
          </a:p>
          <a:p>
            <a:pPr>
              <a:buNone/>
            </a:pPr>
            <a:r>
              <a:rPr lang="ru-RU" dirty="0" smtClean="0"/>
              <a:t>    - </a:t>
            </a:r>
            <a:r>
              <a:rPr lang="ru-RU" dirty="0"/>
              <a:t>Вырастить рассаду помидор для высадки </a:t>
            </a:r>
            <a:r>
              <a:rPr lang="ru-RU" dirty="0" smtClean="0"/>
              <a:t>на</a:t>
            </a:r>
          </a:p>
          <a:p>
            <a:pPr>
              <a:buNone/>
            </a:pPr>
            <a:r>
              <a:rPr lang="ru-RU" dirty="0"/>
              <a:t> </a:t>
            </a:r>
            <a:r>
              <a:rPr lang="ru-RU" dirty="0" smtClean="0"/>
              <a:t>     </a:t>
            </a:r>
            <a:r>
              <a:rPr lang="ru-RU" dirty="0"/>
              <a:t>огород.</a:t>
            </a:r>
          </a:p>
          <a:p>
            <a:pPr>
              <a:buNone/>
            </a:pPr>
            <a:r>
              <a:rPr lang="ru-RU" dirty="0" smtClean="0"/>
              <a:t>    - </a:t>
            </a:r>
            <a:r>
              <a:rPr lang="ru-RU" dirty="0"/>
              <a:t>У детей сформированы навыки по уходу за </a:t>
            </a:r>
            <a:endParaRPr lang="ru-RU" dirty="0" smtClean="0"/>
          </a:p>
          <a:p>
            <a:pPr>
              <a:buNone/>
            </a:pPr>
            <a:r>
              <a:rPr lang="ru-RU" dirty="0"/>
              <a:t> </a:t>
            </a:r>
            <a:r>
              <a:rPr lang="ru-RU" dirty="0" smtClean="0"/>
              <a:t>     растениями</a:t>
            </a:r>
            <a:r>
              <a:rPr lang="ru-RU" dirty="0"/>
              <a:t>.</a:t>
            </a:r>
          </a:p>
          <a:p>
            <a:pPr>
              <a:buNone/>
            </a:pPr>
            <a:r>
              <a:rPr lang="ru-RU" dirty="0" smtClean="0"/>
              <a:t>    - </a:t>
            </a:r>
            <a:r>
              <a:rPr lang="ru-RU" dirty="0"/>
              <a:t>Успешно овладеют необходимыми трудовыми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     умениями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88640"/>
            <a:ext cx="8301608" cy="5966123"/>
          </a:xfrm>
          <a:solidFill>
            <a:srgbClr val="C1F37F"/>
          </a:solidFill>
        </p:spPr>
        <p:txBody>
          <a:bodyPr/>
          <a:lstStyle/>
          <a:p>
            <a:pPr>
              <a:buNone/>
            </a:pPr>
            <a:r>
              <a:rPr lang="ru-RU" dirty="0" smtClean="0"/>
              <a:t>  Работаем </a:t>
            </a:r>
            <a:r>
              <a:rPr lang="ru-RU" dirty="0"/>
              <a:t>с моделями</a:t>
            </a:r>
          </a:p>
          <a:p>
            <a:endParaRPr lang="ru-RU" dirty="0"/>
          </a:p>
        </p:txBody>
      </p:sp>
      <p:pic>
        <p:nvPicPr>
          <p:cNvPr id="12290" name="Picture 2" descr="C:\Users\User\Downloads\20488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220183"/>
            <a:ext cx="3096344" cy="4153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Users\User\Downloads\204885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764705"/>
            <a:ext cx="3916407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3" name="Picture 5" descr="C:\Users\User\Downloads\204887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645023"/>
            <a:ext cx="3744416" cy="2975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4355976" cy="1498178"/>
          </a:xfrm>
          <a:solidFill>
            <a:srgbClr val="C1F37F"/>
          </a:solidFill>
        </p:spPr>
        <p:txBody>
          <a:bodyPr>
            <a:normAutofit fontScale="90000"/>
          </a:bodyPr>
          <a:lstStyle/>
          <a:p>
            <a:r>
              <a:rPr lang="ru-RU" sz="3200" dirty="0" smtClean="0"/>
              <a:t>Приготовили оборудование</a:t>
            </a:r>
            <a:br>
              <a:rPr lang="ru-RU" sz="3200" dirty="0" smtClean="0"/>
            </a:br>
            <a:r>
              <a:rPr lang="ru-RU" sz="3200" dirty="0" smtClean="0"/>
              <a:t> для посадки</a:t>
            </a:r>
            <a:endParaRPr lang="ru-RU" sz="3200" dirty="0"/>
          </a:p>
        </p:txBody>
      </p:sp>
      <p:pic>
        <p:nvPicPr>
          <p:cNvPr id="13314" name="Picture 2" descr="C:\Users\User\Downloads\204885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60648"/>
            <a:ext cx="4287917" cy="2530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C:\Users\User\Downloads\204886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132856"/>
            <a:ext cx="3801778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C:\Users\User\Downloads\2048865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0" y="3000374"/>
            <a:ext cx="4387924" cy="3290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3707904" cy="3212976"/>
          </a:xfrm>
          <a:solidFill>
            <a:srgbClr val="C1F37F"/>
          </a:solidFill>
        </p:spPr>
        <p:txBody>
          <a:bodyPr>
            <a:normAutofit/>
          </a:bodyPr>
          <a:lstStyle/>
          <a:p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Семенами грядки мы</a:t>
            </a:r>
            <a:br>
              <a:rPr lang="ru-RU" sz="2800" dirty="0" smtClean="0"/>
            </a:br>
            <a:r>
              <a:rPr lang="ru-RU" sz="2800" dirty="0" smtClean="0"/>
              <a:t>дружно засевали.</a:t>
            </a:r>
            <a:endParaRPr lang="ru-RU" sz="2800" dirty="0"/>
          </a:p>
        </p:txBody>
      </p:sp>
      <p:pic>
        <p:nvPicPr>
          <p:cNvPr id="14339" name="Picture 3" descr="C:\Users\User\Downloads\204888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185706"/>
            <a:ext cx="4548708" cy="3411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C:\Users\User\Downloads\204888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4023" y="260648"/>
            <a:ext cx="3886329" cy="3073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1" name="Picture 5" descr="C:\Users\User\Downloads\204889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852936"/>
            <a:ext cx="2880320" cy="3832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8075240" cy="1008112"/>
          </a:xfrm>
          <a:solidFill>
            <a:srgbClr val="C1F37F"/>
          </a:solidFill>
        </p:spPr>
        <p:txBody>
          <a:bodyPr>
            <a:normAutofit fontScale="90000"/>
          </a:bodyPr>
          <a:lstStyle/>
          <a:p>
            <a:r>
              <a:rPr lang="ru-RU" sz="3200" dirty="0" smtClean="0"/>
              <a:t>Мы  из  леечки  польем</a:t>
            </a:r>
            <a:br>
              <a:rPr lang="ru-RU" sz="3200" dirty="0" smtClean="0"/>
            </a:br>
            <a:r>
              <a:rPr lang="ru-RU" sz="3200" dirty="0" smtClean="0"/>
              <a:t>нежные  росточки.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flipV="1">
            <a:off x="8641080" y="6126163"/>
            <a:ext cx="45719" cy="45719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ru-RU" dirty="0" smtClean="0"/>
          </a:p>
        </p:txBody>
      </p:sp>
      <p:pic>
        <p:nvPicPr>
          <p:cNvPr id="15362" name="Picture 2" descr="C:\Users\User\Downloads\204890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24743"/>
            <a:ext cx="4032448" cy="5360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3" descr="C:\Users\User\Downloads\204890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0867" y="1199436"/>
            <a:ext cx="3853581" cy="5210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702</TotalTime>
  <Words>131</Words>
  <Application>Microsoft Office PowerPoint</Application>
  <PresentationFormat>Экран (4:3)</PresentationFormat>
  <Paragraphs>81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                  П Р О Е К Т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Приготовили оборудование  для посадки</vt:lpstr>
      <vt:lpstr> Семенами грядки мы дружно засевали.</vt:lpstr>
      <vt:lpstr>Мы  из  леечки  польем нежные  росточки.</vt:lpstr>
      <vt:lpstr>Презентация PowerPoint</vt:lpstr>
      <vt:lpstr>Приходите в огород посмотреть , как все растет!</vt:lpstr>
      <vt:lpstr>Все растет, все цветет, никому не тесно.</vt:lpstr>
      <vt:lpstr>Сочный лакомый синьор. Угадали?   - помидор</vt:lpstr>
      <vt:lpstr>«Скоро вырастут огурчики»</vt:lpstr>
      <vt:lpstr>    </vt:lpstr>
      <vt:lpstr>ИНСЦЕНИРОВКА-ИГРА  «Огородная хороводная»</vt:lpstr>
      <vt:lpstr>Презентация PowerPoint</vt:lpstr>
      <vt:lpstr>Образовательная деятельность «Насекомые наши друзья»</vt:lpstr>
      <vt:lpstr>Мы рисуем  пчелок, они опыляют растения.</vt:lpstr>
      <vt:lpstr>      ЭКСПЕРИМЕНТИРОВАНИЕ</vt:lpstr>
      <vt:lpstr>Заполняем дневничок наблюдений</vt:lpstr>
      <vt:lpstr>Родители с детьми дома продолжили работу над проектом,  посадили огурцы и принесли альбомы с фотографиями о проделанной работе.</vt:lpstr>
      <vt:lpstr>СОБИРАЕМ   УРОЖАЙ</vt:lpstr>
      <vt:lpstr>Рассмотрели схему приготовления салата, помыли руки, надели фартуки</vt:lpstr>
      <vt:lpstr>РАБОТА  ЗАКИПЕЛА, ВСЕ ПРИНЯЛИСЬ ЗА ДЕЛО!</vt:lpstr>
      <vt:lpstr>Презентация PowerPoint</vt:lpstr>
      <vt:lpstr>Какой же вкусный витаминный салат!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Мои Документы</dc:creator>
  <cp:lastModifiedBy>User</cp:lastModifiedBy>
  <cp:revision>76</cp:revision>
  <dcterms:created xsi:type="dcterms:W3CDTF">2013-04-21T14:29:48Z</dcterms:created>
  <dcterms:modified xsi:type="dcterms:W3CDTF">2014-10-19T15:08:54Z</dcterms:modified>
</cp:coreProperties>
</file>