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2" r:id="rId4"/>
    <p:sldId id="257" r:id="rId5"/>
    <p:sldId id="258" r:id="rId6"/>
    <p:sldId id="259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DD33AF-87E7-4A9F-B2A0-32A690627324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E9CC82-27C4-4D5F-9315-AD31BC4986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tyor.ru/student/?n=340" TargetMode="External"/><Relationship Id="rId2" Type="http://schemas.openxmlformats.org/officeDocument/2006/relationships/hyperlink" Target="http://ped-kopilka.ru/vneklasnaja-rabota/zagadki-schitalki-i-skorogovorki/zagadki-o-muzyke-dlja-dete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rge.stanford.edu/courses/2007/ph210/pelc2/images/f1big.jpg" TargetMode="External"/><Relationship Id="rId5" Type="http://schemas.openxmlformats.org/officeDocument/2006/relationships/hyperlink" Target="http://www.secnews.ru/upload/iblock/017/Balalaika.jpg" TargetMode="External"/><Relationship Id="rId4" Type="http://schemas.openxmlformats.org/officeDocument/2006/relationships/hyperlink" Target="http://images.yandex.ru/yandsearch?text=%D0%B3%D0%B0%D1%80%D0%BC%D0%BE%D0%BD%D1%8C&amp;pos=1&amp;rpt=simage&amp;img_url=http://www.yaplakal.com/uploads/post-2-1280915470504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0"/>
            <a:ext cx="7175351" cy="401673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Загадки о музыкальных инструментах 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00647"/>
            <a:ext cx="3880685" cy="314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79" y="5085184"/>
            <a:ext cx="5995848" cy="145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23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В </a:t>
            </a:r>
            <a:r>
              <a:rPr lang="ru-RU" sz="4000" b="1" dirty="0">
                <a:latin typeface="Monotype Corsiva" pitchFamily="66" charset="0"/>
              </a:rPr>
              <a:t>руки ты её возьмёшь,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То растянешь, то сожмёшь.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Звонкая, нарядная,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Русская, двухрядная.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56084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021288"/>
            <a:ext cx="291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Гармонь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В лесу выросла,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Из лесу вынесли,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На руках плачет,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А на полу скачут.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457"/>
            <a:ext cx="6239253" cy="56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94928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Балалайка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От гармони он родился,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С пианино подружился.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Он и на баян похож.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Как его ты назовёшь?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763"/>
            <a:ext cx="6681892" cy="50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558924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Аккордеон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Я стою на трёх ногах,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Ноги в чёрных сапогах.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Зубы белые, педаль.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Как зовут меня?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56" y="836712"/>
            <a:ext cx="4818775" cy="45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5733256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Рояль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Играть умеет он и «форте», и «пиано»,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За это назвали его...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612068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16530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Фортепиано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Деревянные подружки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Пляшут на его макушке,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Бьют его, а он гремит —</a:t>
            </a:r>
          </a:p>
          <a:p>
            <a:pPr marL="45720" indent="0" algn="ctr">
              <a:buNone/>
            </a:pPr>
            <a:r>
              <a:rPr lang="ru-RU" sz="4000" b="1" dirty="0">
                <a:latin typeface="Monotype Corsiva" pitchFamily="66" charset="0"/>
              </a:rPr>
              <a:t> В ногу всем шагать велит.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" b="37340"/>
          <a:stretch/>
        </p:blipFill>
        <p:spPr bwMode="auto">
          <a:xfrm>
            <a:off x="1751220" y="260648"/>
            <a:ext cx="5724683" cy="460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544003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 Барабан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7533456" cy="568863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z="16000" b="1" dirty="0" smtClean="0">
                <a:latin typeface="Monotype Corsiva" pitchFamily="66" charset="0"/>
              </a:rPr>
              <a:t>Звенит </a:t>
            </a:r>
            <a:r>
              <a:rPr lang="ru-RU" sz="16000" b="1" dirty="0">
                <a:latin typeface="Monotype Corsiva" pitchFamily="66" charset="0"/>
              </a:rPr>
              <a:t>струна, поет </a:t>
            </a:r>
            <a:r>
              <a:rPr lang="ru-RU" sz="16000" b="1" dirty="0" smtClean="0">
                <a:latin typeface="Monotype Corsiva" pitchFamily="66" charset="0"/>
              </a:rPr>
              <a:t>она,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z="16000" b="1" dirty="0" smtClean="0">
                <a:latin typeface="Monotype Corsiva" pitchFamily="66" charset="0"/>
              </a:rPr>
              <a:t>И </a:t>
            </a:r>
            <a:r>
              <a:rPr lang="ru-RU" sz="16000" b="1" dirty="0">
                <a:latin typeface="Monotype Corsiva" pitchFamily="66" charset="0"/>
              </a:rPr>
              <a:t>песня всем ее </a:t>
            </a:r>
            <a:r>
              <a:rPr lang="ru-RU" sz="16000" b="1" dirty="0" smtClean="0">
                <a:latin typeface="Monotype Corsiva" pitchFamily="66" charset="0"/>
              </a:rPr>
              <a:t>слышна.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z="16000" b="1" dirty="0" smtClean="0">
                <a:latin typeface="Monotype Corsiva" pitchFamily="66" charset="0"/>
              </a:rPr>
              <a:t>Шесть </a:t>
            </a:r>
            <a:r>
              <a:rPr lang="ru-RU" sz="16000" b="1" dirty="0">
                <a:latin typeface="Monotype Corsiva" pitchFamily="66" charset="0"/>
              </a:rPr>
              <a:t>струн играют что угодно,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z="16000" b="1" dirty="0" smtClean="0">
                <a:latin typeface="Monotype Corsiva" pitchFamily="66" charset="0"/>
              </a:rPr>
              <a:t>А </a:t>
            </a:r>
            <a:r>
              <a:rPr lang="ru-RU" sz="16000" b="1" dirty="0">
                <a:latin typeface="Monotype Corsiva" pitchFamily="66" charset="0"/>
              </a:rPr>
              <a:t>инструмент тот вечно </a:t>
            </a:r>
            <a:r>
              <a:rPr lang="ru-RU" sz="16000" b="1" dirty="0" smtClean="0">
                <a:latin typeface="Monotype Corsiva" pitchFamily="66" charset="0"/>
              </a:rPr>
              <a:t>модный.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z="16000" b="1" dirty="0" smtClean="0">
                <a:latin typeface="Monotype Corsiva" pitchFamily="66" charset="0"/>
              </a:rPr>
              <a:t>Он </a:t>
            </a:r>
            <a:r>
              <a:rPr lang="ru-RU" sz="16000" b="1" dirty="0">
                <a:latin typeface="Monotype Corsiva" pitchFamily="66" charset="0"/>
              </a:rPr>
              <a:t>никогда не станет старым.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z="16000" b="1" dirty="0" smtClean="0">
                <a:latin typeface="Monotype Corsiva" pitchFamily="66" charset="0"/>
              </a:rPr>
              <a:t>Тот </a:t>
            </a:r>
            <a:r>
              <a:rPr lang="ru-RU" sz="16000" b="1" dirty="0">
                <a:latin typeface="Monotype Corsiva" pitchFamily="66" charset="0"/>
              </a:rPr>
              <a:t>инструмент зовем...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389876" y="-1740948"/>
            <a:ext cx="4364246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4269" y="5725588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Гитара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126288" cy="2304256"/>
          </a:xfrm>
        </p:spPr>
        <p:txBody>
          <a:bodyPr/>
          <a:lstStyle/>
          <a:p>
            <a:pPr marL="0" indent="0" algn="l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ped-kopilka.ru/vneklasnaja-rabota/zagadki-schitalki-i-skorogovorki/zagadki-o-muzyke-dlja-detei.html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  <a:hlinkClick r:id="rId3"/>
              </a:rPr>
              <a:t>http://www.kostyor.ru/student/?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n=340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4"/>
              </a:rPr>
              <a:t>://images.yandex.ru/yandsearch?text=%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D0%B3%D0%B0%D1%80%D0%BC%D0%BE%D0%BD%D1%8C&amp;pos=1&amp;rpt=simage&amp;img_url=http%3A%2F%2Fwww.yaplakal.com%2Fuploads%2Fpost-2-12809154705040.jpg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5"/>
              </a:rPr>
              <a:t>www.secnews.ru/upload/iblock/017/Balalaika.jpg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large.stanford.edu/courses/2007/ph210/pelc2/images/f1big.jpg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/>
          <a:lstStyle/>
          <a:p>
            <a:pPr marL="45720" indent="0" algn="ctr">
              <a:buNone/>
            </a:pPr>
            <a:r>
              <a:rPr lang="ru-RU" smtClean="0"/>
              <a:t>Источники:</a:t>
            </a: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181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Загадки о музыкальных инструментах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http://ped-kopilka.ru/vneklasnaja-rabota/zagadki-schitalki-i-skorogovorki/zagadki-o-muzyke-dlja-detei.html http://www.kostyor.ru/student/?n=340 http://images.yandex.ru/yandsearch?text=%D0%B3%D0%B0%D1%80%D0%BC%D0%BE%D0%BD%D1%8C&amp;pos=1&amp;rpt=simage&amp;img_url=http%3A%2F%2Fwww.yaplakal.com%2Fuploads%2Fpost-2-12809154705040.jpg http://www.secnews.ru/upload/iblock/017/Balalaika.jpg http://large.stanford.edu/courses/2007/ph210/pelc2/images/f1big.jpg  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</dc:title>
  <dc:creator>Дом</dc:creator>
  <cp:lastModifiedBy>Дом</cp:lastModifiedBy>
  <cp:revision>9</cp:revision>
  <dcterms:created xsi:type="dcterms:W3CDTF">2013-03-05T08:31:35Z</dcterms:created>
  <dcterms:modified xsi:type="dcterms:W3CDTF">2013-10-06T09:12:15Z</dcterms:modified>
</cp:coreProperties>
</file>