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5" r:id="rId5"/>
    <p:sldId id="267" r:id="rId6"/>
    <p:sldId id="270" r:id="rId7"/>
    <p:sldId id="271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32" autoAdjust="0"/>
    <p:restoredTop sz="86475" autoAdjust="0"/>
  </p:normalViewPr>
  <p:slideViewPr>
    <p:cSldViewPr>
      <p:cViewPr varScale="1">
        <p:scale>
          <a:sx n="51" d="100"/>
          <a:sy n="51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9" y="96595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9144000" cy="31432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Непосредственно образовательная деятельность </a:t>
            </a:r>
            <a:b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по формированию элементарных математических представлений детей старшего дошкольного возраста. 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Тема: «В поисках сокровищ».</a:t>
            </a:r>
            <a:b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5016"/>
            <a:ext cx="8286808" cy="214314"/>
          </a:xfrm>
        </p:spPr>
        <p:txBody>
          <a:bodyPr>
            <a:normAutofit fontScale="40000" lnSpcReduction="20000"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Тема: «В поисках сокровищ».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389120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 smtClean="0">
                <a:solidFill>
                  <a:srgbClr val="FFFF00"/>
                </a:solidFill>
                <a:latin typeface="Monotype Corsiva" pitchFamily="66" charset="0"/>
              </a:rPr>
              <a:t>Программное содержание: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Развивать умения детей восстанавливать числовой ряд, упражнять в счете в пределах 10, в прямом и обратном порядке. Развивать понимание взаимообразных отношений между числами: «предыдущий», «последующий», «между». Формировать представления о свойствах геометрических фигур (цвет, размер, форма), умение объединять их в группы по общему признаку. Закреплять умения различать понятия: выше – ниже, шире – уже,  длиннее – короче, старше – младше,  раньше – позже, глубже – мельче, толще – тоньше.  Развивать умения ориентироваться в пространстве, с помощью плана, умение сравнивать предметы по высоте. Развивать сообразительность, внимание, логическое мышление. Воспитывать интерес к математике, желание заниматься.</a:t>
            </a:r>
          </a:p>
          <a:p>
            <a:pPr algn="just"/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FF00"/>
                </a:solidFill>
                <a:latin typeface="Monotype Corsiva" pitchFamily="66" charset="0"/>
              </a:rPr>
              <a:t>Предлагаю детям угадать, на каком транспорте отправимся  искать сокровища. 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Игра  «Соедини точки» 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(на рисунке получается корабль).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MG_7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85729"/>
            <a:ext cx="6786610" cy="5089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Классифицируем  фигуры по цвету.</a:t>
            </a:r>
            <a:endParaRPr lang="ru-RU" sz="3200" b="1" dirty="0"/>
          </a:p>
        </p:txBody>
      </p:sp>
      <p:pic>
        <p:nvPicPr>
          <p:cNvPr id="8" name="Содержимое 3" descr="IMG_7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7620054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На море начался шторм. Наш корабль расшатало ветром. Предлагаю детям проверить, сможем ли мы в таких условиях находиться на корабле? Вношу дорожку с геометрическими фигурами. Нужно пройти по ней, удерживая равновесие, наступая только на квадраты.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MG_75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428868"/>
            <a:ext cx="5762633" cy="4321975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  <a:t>Подплываем к острову с сокровищами. Опускаем цепь с якорем.</a:t>
            </a:r>
            <a:r>
              <a:rPr lang="ru-RU" sz="2700" dirty="0" smtClean="0">
                <a:latin typeface="Monotype Corsiva" pitchFamily="66" charset="0"/>
              </a:rPr>
              <a:t> </a:t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Пальчиковая игра «Цепочка».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Monotype Corsiva" pitchFamily="66" charset="0"/>
              </a:rPr>
              <a:t>- Пальчики перебираем и цепочку опускаем. </a:t>
            </a: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IMG_7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6834235" cy="5125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Выходим на берег .</a:t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Строительство трапа из цветных дощечек, соблюдая данную закономерность.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1" name="Содержимое 10" descr="IMG_75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572296" cy="492922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14356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Рефлексия.</a:t>
            </a:r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FFFF00"/>
                </a:solidFill>
                <a:latin typeface="Monotype Corsiva" pitchFamily="66" charset="0"/>
              </a:rPr>
              <a:t>- Если все задания вам показались легкими, покажите желтый фонарик, а если какие – то задания вызвали затруднение, то красный. </a:t>
            </a:r>
            <a:endParaRPr lang="ru-RU" sz="31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3" name="Содержимое 12" descr="IMG_7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262701" cy="4697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</TotalTime>
  <Words>212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Непосредственно образовательная деятельность  по формированию элементарных математических представлений детей старшего дошкольного возраста.    Тема: «В поисках сокровищ». </vt:lpstr>
      <vt:lpstr>Тема: «В поисках сокровищ». </vt:lpstr>
      <vt:lpstr>Предлагаю детям угадать, на каком транспорте отправимся  искать сокровища.  Игра  «Соедини точки» (на рисунке получается корабль).</vt:lpstr>
      <vt:lpstr>Классифицируем  фигуры по цвету.</vt:lpstr>
      <vt:lpstr>На море начался шторм. Наш корабль расшатало ветром. Предлагаю детям проверить, сможем ли мы в таких условиях находиться на корабле? Вношу дорожку с геометрическими фигурами. Нужно пройти по ней, удерживая равновесие, наступая только на квадраты.</vt:lpstr>
      <vt:lpstr>Подплываем к острову с сокровищами. Опускаем цепь с якорем.  Пальчиковая игра «Цепочка». - Пальчики перебираем и цепочку опускаем.  </vt:lpstr>
      <vt:lpstr>Выходим на берег . Строительство трапа из цветных дощечек, соблюдая данную закономерность.</vt:lpstr>
      <vt:lpstr>Рефлексия. - Если все задания вам показались легкими, покажите желтый фонарик, а если какие – то задания вызвали затруднение, то красный.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«Центр развития ребенка – детский сад №15» г. Троицк Челябинская область.</dc:title>
  <dc:creator>ПОЗИТРОНИКА</dc:creator>
  <cp:lastModifiedBy>ПОЗИТРОНИКА</cp:lastModifiedBy>
  <cp:revision>25</cp:revision>
  <dcterms:created xsi:type="dcterms:W3CDTF">2014-10-22T04:38:23Z</dcterms:created>
  <dcterms:modified xsi:type="dcterms:W3CDTF">2014-11-17T08:32:50Z</dcterms:modified>
</cp:coreProperties>
</file>