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b="1" i="1" dirty="0" smtClean="0">
                <a:latin typeface="Book Antiqua" pitchFamily="18" charset="0"/>
              </a:rPr>
              <a:t>«Закончи предложение»</a:t>
            </a:r>
            <a:endParaRPr lang="ru-RU" sz="32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 Antiqua" pitchFamily="18" charset="0"/>
              </a:rPr>
              <a:t>После дождя в небе засияла разноцветная  </a:t>
            </a:r>
            <a:endParaRPr lang="ru-RU" sz="2800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1052736"/>
            <a:ext cx="1018382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44824"/>
            <a:ext cx="554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 Antiqua" pitchFamily="18" charset="0"/>
              </a:rPr>
              <a:t>Папа рубит дрова</a:t>
            </a:r>
            <a:endParaRPr lang="ru-RU" sz="2800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5828">
            <a:off x="3442707" y="1679384"/>
            <a:ext cx="750585" cy="78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2636912"/>
            <a:ext cx="770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Собака перепрыгнула через 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71" y="2267480"/>
            <a:ext cx="1037648" cy="8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1" y="32849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 Antiqua" pitchFamily="18" charset="0"/>
              </a:rPr>
              <a:t>На грядке созрели круглые, красные  </a:t>
            </a:r>
            <a:endParaRPr lang="ru-RU" sz="2800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6" y="3088311"/>
            <a:ext cx="964805" cy="7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2" y="4293096"/>
            <a:ext cx="414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 Antiqua" pitchFamily="18" charset="0"/>
              </a:rPr>
              <a:t>Мышь стащила головку </a:t>
            </a:r>
            <a:endParaRPr lang="ru-RU" sz="2800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43" y="3953570"/>
            <a:ext cx="1135656" cy="8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203" y="5202823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 Antiqua" pitchFamily="18" charset="0"/>
              </a:rPr>
              <a:t>Охотник выстрелил из </a:t>
            </a:r>
            <a:endParaRPr lang="ru-RU" sz="2800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9765">
            <a:off x="4360143" y="5007233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707322" y="6453336"/>
            <a:ext cx="26060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«Подарок на День рождение»</a:t>
            </a:r>
            <a:b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(подари Роме картинки, про которые можно сказать «мой»,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 а Рае – «моя».</a:t>
            </a:r>
            <a:endParaRPr lang="ru-RU" sz="32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7" y="776458"/>
            <a:ext cx="1119386" cy="177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13574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Рома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89" y="635962"/>
            <a:ext cx="1195586" cy="17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6814" y="192360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Рая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7632"/>
            <a:ext cx="1080120" cy="10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24" y="3583686"/>
            <a:ext cx="1186194" cy="11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58" y="3760714"/>
            <a:ext cx="1016929" cy="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11" y="3775286"/>
            <a:ext cx="975984" cy="6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93" y="4784923"/>
            <a:ext cx="10366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20" y="4005064"/>
            <a:ext cx="974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6" y="3760714"/>
            <a:ext cx="752723" cy="10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14" y="1581150"/>
            <a:ext cx="123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09" y="5135313"/>
            <a:ext cx="1300087" cy="101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16" y="4941168"/>
            <a:ext cx="1196700" cy="9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79" y="5393670"/>
            <a:ext cx="1120480" cy="11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23" y="2688419"/>
            <a:ext cx="1189528" cy="8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83" y="2556156"/>
            <a:ext cx="1140035" cy="11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5199305"/>
            <a:ext cx="1089536" cy="75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Управляющая кнопка: домой 20">
            <a:hlinkClick r:id="rId18" action="ppaction://hlinksldjump" highlightClick="1"/>
          </p:cNvPr>
          <p:cNvSpPr/>
          <p:nvPr/>
        </p:nvSpPr>
        <p:spPr>
          <a:xfrm>
            <a:off x="8478301" y="6381328"/>
            <a:ext cx="281488" cy="2656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25" y="1106956"/>
            <a:ext cx="1352225" cy="9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0.00186 L 0.76232 -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94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7125 0.0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9306 -0.0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19618 0.0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2809 -0.339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-0.02871 L 0.76336 -0.039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2778 0.1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71945 -0.010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1719 -0.134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1702 -0.2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9288 0.257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56024 -0.055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0938 -0.2423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0104 0.075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2604 0.19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272667" y="1100633"/>
            <a:ext cx="2016224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289872" y="1350687"/>
            <a:ext cx="1512168" cy="14541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377253" y="3093005"/>
            <a:ext cx="1728192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884639" y="3028323"/>
            <a:ext cx="1944216" cy="18243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908048" y="5076108"/>
            <a:ext cx="1800200" cy="172819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712419" y="4586518"/>
            <a:ext cx="1944216" cy="19745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i="1" dirty="0" smtClean="0">
                <a:solidFill>
                  <a:srgbClr val="7030A0"/>
                </a:solidFill>
                <a:effectLst/>
                <a:latin typeface="Book Antiqua" pitchFamily="18" charset="0"/>
              </a:rPr>
              <a:t>«</a:t>
            </a:r>
            <a:r>
              <a:rPr lang="ru-RU" sz="3200" b="1" i="1" dirty="0" smtClean="0">
                <a:solidFill>
                  <a:srgbClr val="7030A0"/>
                </a:solidFill>
                <a:effectLst/>
                <a:latin typeface="Book Antiqua" pitchFamily="18" charset="0"/>
              </a:rPr>
              <a:t>Спрятанные картинки»</a:t>
            </a:r>
            <a:br>
              <a:rPr lang="ru-RU" sz="3200" b="1" i="1" dirty="0" smtClean="0">
                <a:solidFill>
                  <a:srgbClr val="7030A0"/>
                </a:solidFill>
                <a:effectLst/>
                <a:latin typeface="Book Antiqua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/>
                <a:latin typeface="Book Antiqua" pitchFamily="18" charset="0"/>
              </a:rPr>
              <a:t>(назови картинки,  в которых два слога)</a:t>
            </a:r>
            <a:endParaRPr lang="ru-RU" sz="3200" b="1" i="1" dirty="0">
              <a:solidFill>
                <a:srgbClr val="7030A0"/>
              </a:solidFill>
              <a:effectLst/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9" y="1370867"/>
            <a:ext cx="1242480" cy="12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37" y="4901106"/>
            <a:ext cx="1448980" cy="13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10" y="1024831"/>
            <a:ext cx="1203317" cy="16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56" y="3371839"/>
            <a:ext cx="1521183" cy="11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36" y="1453636"/>
            <a:ext cx="1076282" cy="110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7" y="5199666"/>
            <a:ext cx="1715263" cy="1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3" y="3150496"/>
            <a:ext cx="898653" cy="14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4884"/>
            <a:ext cx="1251967" cy="81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91" y="2851770"/>
            <a:ext cx="1218657" cy="150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45" y="5389444"/>
            <a:ext cx="1405407" cy="1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12" action="ppaction://hlinksldjump" highlightClick="1"/>
          </p:cNvPr>
          <p:cNvSpPr/>
          <p:nvPr/>
        </p:nvSpPr>
        <p:spPr>
          <a:xfrm>
            <a:off x="8617339" y="6309320"/>
            <a:ext cx="347149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40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Исполнительная</vt:lpstr>
      <vt:lpstr>«Закончи предложение»</vt:lpstr>
      <vt:lpstr>«Подарок на День рождение» (подари Роме картинки, про которые можно сказать «мой»,  а Рае – «моя».</vt:lpstr>
      <vt:lpstr>«Спрятанные картинки» (назови картинки,  в которых два слога)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«В гостях у Буквоежки»</dc:title>
  <dc:creator>Дом</dc:creator>
  <cp:lastModifiedBy>Евгений Дуркин</cp:lastModifiedBy>
  <cp:revision>23</cp:revision>
  <dcterms:created xsi:type="dcterms:W3CDTF">2013-11-23T14:30:58Z</dcterms:created>
  <dcterms:modified xsi:type="dcterms:W3CDTF">2014-11-29T18:05:41Z</dcterms:modified>
</cp:coreProperties>
</file>