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557192" cy="4032448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Book Antiqua" pitchFamily="18" charset="0"/>
              </a:rPr>
              <a:t>Игра </a:t>
            </a:r>
            <a:br>
              <a:rPr lang="ru-RU" sz="66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Book Antiqua" pitchFamily="18" charset="0"/>
              </a:rPr>
              <a:t>«В гостях у  Знайки»</a:t>
            </a:r>
            <a:br>
              <a:rPr lang="ru-RU" sz="66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Book Antiqua" pitchFamily="18" charset="0"/>
              </a:rPr>
              <a:t>(для старшего дошкольного возраста)</a:t>
            </a:r>
            <a:endParaRPr lang="ru-RU" sz="66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3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30832"/>
              </p:ext>
            </p:extLst>
          </p:nvPr>
        </p:nvGraphicFramePr>
        <p:xfrm>
          <a:off x="467544" y="548680"/>
          <a:ext cx="82296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5400" i="1" dirty="0" smtClean="0">
                          <a:solidFill>
                            <a:srgbClr val="FF0000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54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i="1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 2</a:t>
                      </a:r>
                      <a:endParaRPr lang="ru-RU" sz="54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5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hlinkClick r:id="" action="ppaction://noaction"/>
                        </a:rPr>
                        <a:t>4</a:t>
                      </a:r>
                      <a:endParaRPr lang="ru-RU" sz="5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hlinkClick r:id="" action="ppaction://noaction"/>
                        </a:rPr>
                        <a:t>5</a:t>
                      </a:r>
                      <a:endParaRPr lang="ru-RU" sz="5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hlinkClick r:id="" action="ppaction://noaction"/>
                        </a:rPr>
                        <a:t>6</a:t>
                      </a:r>
                      <a:endParaRPr lang="ru-RU" sz="5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4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0070C0"/>
                </a:solidFill>
                <a:latin typeface="Book Antiqua" pitchFamily="18" charset="0"/>
              </a:rPr>
              <a:t>Назови картинки в названии которых встречается звук «Р»</a:t>
            </a:r>
            <a:endParaRPr lang="ru-RU" sz="36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6" y="1888183"/>
            <a:ext cx="15989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77" y="3522411"/>
            <a:ext cx="2008448" cy="117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84189"/>
            <a:ext cx="1438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76" y="4617132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2" y="3594780"/>
            <a:ext cx="1419061" cy="199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955"/>
            <a:ext cx="1423045" cy="1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32" y="3268236"/>
            <a:ext cx="1791866" cy="120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60" y="5566776"/>
            <a:ext cx="218168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21" y="4200759"/>
            <a:ext cx="183954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72" y="1793246"/>
            <a:ext cx="1760851" cy="12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12" action="ppaction://hlinksldjump" highlightClick="1"/>
          </p:cNvPr>
          <p:cNvSpPr/>
          <p:nvPr/>
        </p:nvSpPr>
        <p:spPr>
          <a:xfrm>
            <a:off x="8820472" y="6401464"/>
            <a:ext cx="211886" cy="3138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 Antiqua" pitchFamily="18" charset="0"/>
              </a:rPr>
              <a:t>Определи место звука «Р» в названии картинок</a:t>
            </a:r>
            <a:endParaRPr lang="ru-RU" sz="24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93096"/>
            <a:ext cx="987424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1136731" cy="65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38077"/>
            <a:ext cx="853281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44" y="3682702"/>
            <a:ext cx="1090737" cy="77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11" y="2462286"/>
            <a:ext cx="1625848" cy="6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0" y="3743007"/>
            <a:ext cx="974237" cy="98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05273"/>
            <a:ext cx="864096" cy="115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44" y="3612883"/>
            <a:ext cx="1442591" cy="72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841915"/>
            <a:ext cx="1171129" cy="8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198" y="795891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Начало слова</a:t>
            </a:r>
            <a:endParaRPr lang="ru-RU" sz="2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160" y="914236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Середина слова</a:t>
            </a:r>
            <a:endParaRPr lang="ru-RU" sz="2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619" y="719259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Конец слова</a:t>
            </a:r>
            <a:endParaRPr lang="ru-RU" sz="2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98" y="3262309"/>
            <a:ext cx="1035949" cy="74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14" y="4749660"/>
            <a:ext cx="1265238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51" y="5613533"/>
            <a:ext cx="1233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51" y="4293097"/>
            <a:ext cx="143792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15" action="ppaction://hlinksldjump" highlightClick="1"/>
          </p:cNvPr>
          <p:cNvSpPr/>
          <p:nvPr/>
        </p:nvSpPr>
        <p:spPr>
          <a:xfrm>
            <a:off x="8727776" y="6362707"/>
            <a:ext cx="304921" cy="3297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741 C -0.004 -0.06111 -0.00712 -0.06181 -0.01025 -0.06389 C -0.01302 -0.06783 -0.02466 -0.07616 -0.03021 -0.07848 C -0.03264 -0.08172 -0.03785 -0.08357 -0.04254 -0.08611 C -0.04497 -0.08704 -0.04948 -0.0882 -0.04948 -0.0875 C -0.05278 -0.09005 -0.05591 -0.09144 -0.06007 -0.09236 C -0.06511 -0.09537 -0.07136 -0.09931 -0.07691 -0.10185 C -0.07952 -0.10255 -0.08403 -0.10371 -0.08403 -0.10324 C -0.08941 -0.10718 -0.09497 -0.10857 -0.10105 -0.11204 C -0.10573 -0.11435 -0.10973 -0.1169 -0.11493 -0.11852 C -0.12101 -0.12223 -0.12813 -0.12639 -0.13577 -0.12824 C -0.1408 -0.13218 -0.14705 -0.13496 -0.15278 -0.1382 C -0.15539 -0.13889 -0.16007 -0.13959 -0.16007 -0.13935 C -0.16962 -0.14653 -0.17917 -0.1544 -0.19063 -0.15787 C -0.19618 -0.16158 -0.20261 -0.16204 -0.20782 -0.16505 C -0.21563 -0.16852 -0.20764 -0.16621 -0.21493 -0.16783 C -0.21858 -0.17107 -0.21771 -0.17037 -0.2217 -0.17176 C -0.22396 -0.17246 -0.22865 -0.17385 -0.22865 -0.17361 C -0.23577 -0.17824 -0.23334 -0.17755 -0.23907 -0.17963 C -0.24115 -0.18033 -0.24549 -0.18172 -0.24549 -0.18148 C -0.25209 -0.18565 -0.2599 -0.18565 -0.2665 -0.18982 C -0.28039 -0.19653 -0.29723 -0.19977 -0.31216 -0.20324 C -0.34011 -0.20996 -0.36684 -0.22084 -0.39514 -0.2257 C -0.40486 -0.2294 -0.41511 -0.23148 -0.425 -0.23357 C -0.44445 -0.24074 -0.46598 -0.24584 -0.48611 -0.25116 C -0.49011 -0.2544 -0.49254 -0.25556 -0.49705 -0.25625 C -0.5033 -0.26042 -0.51059 -0.26181 -0.51806 -0.26435 C -0.52136 -0.26598 -0.52865 -0.2676 -0.52865 -0.26713 C -0.53664 -0.27338 -0.54809 -0.27685 -0.55799 -0.2801 C -0.56268 -0.28334 -0.56997 -0.28611 -0.57552 -0.28797 C -0.5783 -0.2926 -0.58646 -0.29699 -0.59115 -0.30047 C -0.59375 -0.30185 -0.59827 -0.30533 -0.59827 -0.3051 C -0.60539 -0.31551 -0.59532 -0.30185 -0.60434 -0.30903 C -0.60486 -0.31019 -0.60486 -0.31204 -0.60625 -0.31297 C -0.60851 -0.31482 -0.61302 -0.31736 -0.61302 -0.31667 C -0.6158 -0.3213 -0.61875 -0.32431 -0.6224 -0.32662 C -0.62327 -0.32732 -0.62361 -0.32871 -0.62448 -0.3294 C -0.6257 -0.33079 -0.62743 -0.32986 -0.62865 -0.33125 C -0.63403 -0.33727 -0.62361 -0.33287 -0.63282 -0.33519 C -0.63559 -0.33935 -0.63681 -0.34468 -0.63924 -0.34908 C -0.64028 -0.35162 -0.64219 -0.3544 -0.64219 -0.35579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6736 C 0.0026 -0.07292 -0.0007 -0.07315 -0.00486 -0.07523 C -0.00886 -0.07871 -0.01233 -0.08241 -0.01598 -0.08634 C -0.01754 -0.0882 -0.02136 -0.09144 -0.02136 -0.09121 C -0.02691 -0.10278 -0.0191 -0.08912 -0.02587 -0.0963 C -0.03143 -0.10255 -0.02361 -0.09861 -0.03056 -0.10139 C -0.03177 -0.10718 -0.03837 -0.11204 -0.04219 -0.11621 C -0.04393 -0.11806 -0.04584 -0.11968 -0.04775 -0.1213 C -0.04861 -0.12222 -0.05035 -0.12384 -0.05035 -0.12361 C -0.05261 -0.13195 -0.04966 -0.12384 -0.054 -0.12894 C -0.05486 -0.12963 -0.05504 -0.13171 -0.05591 -0.13241 C -0.05764 -0.13472 -0.06129 -0.13773 -0.06129 -0.1375 C -0.06563 -0.14607 -0.06042 -0.13773 -0.0658 -0.14236 C -0.07188 -0.14815 -0.07761 -0.15671 -0.08507 -0.15972 C -0.09063 -0.16505 -0.09757 -0.1706 -0.104 -0.17361 C -0.10486 -0.17408 -0.10591 -0.17431 -0.10677 -0.175 C -0.10764 -0.1757 -0.10834 -0.17685 -0.10938 -0.17755 C -0.11129 -0.17847 -0.11493 -0.17986 -0.11493 -0.17963 C -0.11754 -0.18218 -0.11997 -0.18357 -0.12309 -0.18472 C -0.12778 -0.18935 -0.13421 -0.19398 -0.13941 -0.19607 C -0.14219 -0.19861 -0.14445 -0.20232 -0.14775 -0.20371 C -0.14861 -0.20417 -0.15209 -0.20556 -0.15296 -0.20602 C -0.15764 -0.20949 -0.16181 -0.21389 -0.16667 -0.21621 C -0.16962 -0.21898 -0.17344 -0.22454 -0.17657 -0.22593 C -0.18004 -0.2331 -0.18664 -0.23472 -0.19219 -0.23843 C -0.19775 -0.24236 -0.20365 -0.24375 -0.20938 -0.24722 C -0.21702 -0.25208 -0.22518 -0.25509 -0.23299 -0.25972 C -0.23785 -0.26227 -0.24271 -0.26621 -0.24757 -0.26829 C -0.25018 -0.27083 -0.25243 -0.27199 -0.25573 -0.27338 C -0.25903 -0.28009 -0.26806 -0.28588 -0.27396 -0.28843 C -0.27778 -0.29352 -0.28299 -0.29676 -0.2875 -0.3007 C -0.29063 -0.30347 -0.29289 -0.30695 -0.29671 -0.30833 C -0.29966 -0.31111 -0.30052 -0.31412 -0.30382 -0.31597 C -0.30469 -0.3169 -0.30556 -0.31875 -0.30643 -0.31945 C -0.3073 -0.32014 -0.30851 -0.31968 -0.30938 -0.3206 C -0.31546 -0.32732 -0.30695 -0.32269 -0.31389 -0.3257 C -0.32014 -0.33449 -0.31719 -0.33125 -0.32205 -0.33565 C -0.32778 -0.34722 -0.3198 -0.3331 -0.32657 -0.34074 C -0.32743 -0.34144 -0.32761 -0.34352 -0.32848 -0.34445 C -0.329 -0.34583 -0.33021 -0.3463 -0.33108 -0.34699 C -0.33334 -0.35139 -0.33525 -0.35417 -0.33837 -0.35695 C -0.34167 -0.3632 -0.34653 -0.36898 -0.35122 -0.37338 C -0.35296 -0.38102 -0.35052 -0.37315 -0.35469 -0.3794 C -0.35851 -0.38542 -0.3599 -0.39236 -0.36476 -0.39676 C -0.36736 -0.40625 -0.36355 -0.39375 -0.36841 -0.4044 C -0.37066 -0.40949 -0.3724 -0.41458 -0.37552 -0.41921 C -0.37691 -0.42454 -0.37726 -0.42639 -0.38021 -0.43056 C -0.3816 -0.43681 -0.38386 -0.44375 -0.38664 -0.44908 C -0.38941 -0.46158 -0.3915 -0.47454 -0.3948 -0.48658 C -0.39584 -0.49421 -0.39723 -0.50162 -0.39931 -0.50903 C -0.4007 -0.52616 -0.40105 -0.54306 -0.40105 -0.55996 " pathEditMode="relative" rAng="0" ptsTypes="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8866 C 0.00416 -0.09607 0.00243 -0.09236 0.00243 -0.10764 C 0.00243 -0.12778 0.00312 -0.14074 -0.00191 -0.15741 C -0.00452 -0.17361 -0.01007 -0.19005 -0.01459 -0.20556 C -0.01719 -0.21528 -0.01823 -0.22547 -0.02171 -0.23496 C -0.02709 -0.24792 -0.03473 -0.25926 -0.0415 -0.27107 C -0.04254 -0.27547 -0.04289 -0.27709 -0.04601 -0.27986 C -0.04757 -0.28473 -0.05 -0.28866 -0.05313 -0.2926 C -0.05504 -0.30023 -0.05226 -0.2919 -0.05677 -0.29815 C -0.05747 -0.29885 -0.05695 -0.30023 -0.05764 -0.30116 C -0.05868 -0.30371 -0.06007 -0.30533 -0.06129 -0.3081 C -0.0632 -0.31505 -0.07014 -0.32871 -0.07466 -0.3338 C -0.07587 -0.33843 -0.07587 -0.34005 -0.07934 -0.34306 C -0.08073 -0.34699 -0.08195 -0.35185 -0.08351 -0.35579 C -0.08473 -0.3581 -0.08594 -0.36019 -0.08733 -0.36227 C -0.08785 -0.36343 -0.08924 -0.36551 -0.08924 -0.36528 C -0.09011 -0.36945 -0.09098 -0.37223 -0.09271 -0.3757 C -0.09393 -0.3801 -0.0948 -0.38449 -0.09723 -0.38843 C -0.09844 -0.39398 -0.10052 -0.39931 -0.10174 -0.40486 C -0.104 -0.41551 -0.10487 -0.42685 -0.10799 -0.4375 C -0.10851 -0.44445 -0.11007 -0.45185 -0.11007 -0.4588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0.00261 -0.01574 0.01459 -0.02755 0.02483 -0.0419 C 0.03438 -0.05648 0.03785 -0.07268 0.04983 -0.08704 C 0.05382 -0.10162 0.05087 -0.11736 0.06389 -0.13102 C 0.06754 -0.16319 0.06337 -0.19583 0.075 -0.22755 C 0.07761 -0.24792 0.08178 -0.26782 0.08559 -0.28796 C 0.08681 -0.30718 0.08004 -0.39768 0.1 -0.43935 C 0.10226 -0.46574 0.1 -0.49583 0.11094 -0.52292 C 0.11407 -0.53241 0.12587 -0.54236 0.12587 -0.55139 " pathEditMode="relative" rAng="0" ptsTypes="ffffffff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8565 C 0.00382 -0.08819 0.00851 -0.08981 0.01302 -0.09259 C 0.01684 -0.09514 0.01493 -0.09491 0.01841 -0.09792 C 0.02518 -0.10417 0.03299 -0.10787 0.03993 -0.11319 C 0.04653 -0.11829 0.04341 -0.1169 0.04844 -0.11852 C 0.05122 -0.12176 0.05365 -0.12222 0.05677 -0.12523 C 0.06025 -0.1287 0.06337 -0.13194 0.06771 -0.1338 C 0.07101 -0.13611 0.07188 -0.13889 0.07535 -0.14028 C 0.08177 -0.1456 0.08802 -0.15046 0.09479 -0.1544 C 0.09809 -0.15648 0.09983 -0.15926 0.10348 -0.16088 C 0.104 -0.16204 0.10434 -0.16342 0.10521 -0.16435 C 0.10677 -0.16551 0.11094 -0.1662 0.11094 -0.16597 C 0.1125 -0.16759 0.11459 -0.16805 0.1165 -0.16967 C 0.12032 -0.17268 0.12292 -0.17662 0.12761 -0.17824 C 0.13212 -0.18171 0.13629 -0.18611 0.1415 -0.18796 C 0.14445 -0.19143 0.14601 -0.1919 0.15018 -0.19329 C 0.15313 -0.19745 0.15695 -0.19907 0.16111 -0.20092 C 0.17136 -0.20602 0.15938 -0.20046 0.16771 -0.20532 C 0.1717 -0.20764 0.17709 -0.20926 0.18143 -0.21065 C 0.18698 -0.21481 0.19271 -0.2162 0.19827 -0.21944 C 0.20434 -0.22315 0.19792 -0.2206 0.204 -0.22268 C 0.20695 -0.225 0.2092 -0.22801 0.2125 -0.2294 C 0.21441 -0.22986 0.21789 -0.23125 0.21789 -0.23102 C 0.21997 -0.23287 0.22136 -0.23542 0.22344 -0.23704 C 0.22604 -0.23842 0.22934 -0.23842 0.23195 -0.24005 C 0.23559 -0.24236 0.23889 -0.24398 0.24306 -0.2456 C 0.24723 -0.24861 0.25122 -0.25 0.25608 -0.25092 C 0.26841 -0.25648 0.28073 -0.26134 0.29341 -0.26597 C 0.29618 -0.27546 0.29202 -0.26435 0.29705 -0.27037 C 0.29861 -0.27199 0.30104 -0.27708 0.30104 -0.27685 C 0.30191 -0.28102 0.30122 -0.27917 0.30313 -0.28194 " pathEditMode="relative" rAng="0" ptsTypes="ffffffffffffffffffffffffffffffA">
                                      <p:cBhvr>
                                        <p:cTn id="2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4653 C 0.0007 -0.04884 0.00886 -0.04537 0.00139 -0.05046 C -0.00087 -0.05185 -0.00451 -0.05231 -0.00712 -0.05417 C -0.00903 -0.05532 -0.01076 -0.05671 -0.01267 -0.0581 C -0.01371 -0.0588 -0.01528 -0.05995 -0.01528 -0.05972 C -0.01771 -0.06319 -0.01979 -0.06342 -0.02292 -0.06574 C -0.02726 -0.07199 -0.03576 -0.07569 -0.04201 -0.08009 C -0.05469 -0.08842 -0.06701 -0.09768 -0.08142 -0.10301 C -0.08507 -0.10833 -0.09358 -0.10972 -0.0993 -0.11157 C -0.11024 -0.11505 -0.12014 -0.1206 -0.13038 -0.125 C -0.1342 -0.12662 -0.13871 -0.12755 -0.14288 -0.1287 C -0.14948 -0.13333 -0.15851 -0.13449 -0.16632 -0.13634 C -0.17448 -0.13842 -0.18264 -0.14236 -0.19097 -0.14398 C -0.1967 -0.1463 -0.20312 -0.14722 -0.20885 -0.14977 C -0.21128 -0.15069 -0.21371 -0.15301 -0.21649 -0.1537 C -0.21892 -0.15417 -0.22378 -0.15555 -0.22378 -0.15509 C -0.23108 -0.16018 -0.24132 -0.16157 -0.24948 -0.16412 C -0.25989 -0.16713 -0.26927 -0.17153 -0.27951 -0.17477 C -0.28628 -0.1794 -0.29479 -0.18055 -0.30208 -0.18426 C -0.30608 -0.18634 -0.30937 -0.18866 -0.31371 -0.18981 C -0.31823 -0.19305 -0.32309 -0.19676 -0.32864 -0.19861 C -0.33507 -0.20509 -0.32743 -0.19861 -0.33524 -0.20255 C -0.3401 -0.20509 -0.34427 -0.21042 -0.34948 -0.21204 C -0.35347 -0.2162 -0.35694 -0.22153 -0.3625 -0.22338 C -0.36302 -0.22454 -0.36285 -0.22592 -0.36354 -0.22639 C -0.36528 -0.22755 -0.3691 -0.22824 -0.3691 -0.22801 C -0.37239 -0.23194 -0.37864 -0.23449 -0.38351 -0.23588 C -0.38542 -0.23704 -0.38785 -0.23773 -0.38889 -0.23981 C -0.38976 -0.24074 -0.38993 -0.2419 -0.39097 -0.24259 C -0.39305 -0.24421 -0.39566 -0.24352 -0.39722 -0.24514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5972 C 0.00295 -0.07291 0.00677 -0.06226 0.00191 -0.06851 C -0.00607 -0.07939 -0.01267 -0.09213 -0.0217 -0.09791 C -0.02604 -0.10092 -0.03576 -0.10416 -0.03576 -0.1037 C -0.04288 -0.11041 -0.05173 -0.11041 -0.0592 -0.1125 C -0.06632 -0.11898 -0.075 -0.11828 -0.08246 -0.12106 C -0.08698 -0.12407 -0.09114 -0.12569 -0.096 -0.12708 C -0.10121 -0.13217 -0.10694 -0.13379 -0.11267 -0.13588 C -0.12152 -0.14259 -0.13021 -0.15138 -0.13941 -0.15648 C -0.14548 -0.16759 -0.15468 -0.17013 -0.16215 -0.17569 C -0.175 -0.18495 -0.18784 -0.19675 -0.20139 -0.20046 C -0.21441 -0.21296 -0.24114 -0.21157 -0.25573 -0.21319 C -0.271 -0.22037 -0.28628 -0.21759 -0.30087 -0.20486 C -0.30364 -0.19791 -0.3026 -0.19907 -0.3059 -0.19629 C -0.30746 -0.1949 -0.31093 -0.19236 -0.31093 -0.19236 C -0.31857 -0.17916 -0.32951 -0.17986 -0.33819 -0.17986 L -0.3335 -0.18171 " pathEditMode="relative" rAng="0" ptsTypes="fffffffffffffffAA">
                                      <p:cBhvr>
                                        <p:cTn id="3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8865 C 0.01302 -0.0912 0.02465 -0.09791 0.03698 -0.10926 C 0.04184 -0.11342 0.04878 -0.11458 0.05399 -0.1169 C 0.05746 -0.12014 0.06145 -0.12153 0.06545 -0.12338 C 0.06857 -0.12615 0.06753 -0.12569 0.07066 -0.12708 C 0.07274 -0.12801 0.07586 -0.12963 0.07586 -0.1294 C 0.07934 -0.13264 0.08281 -0.13426 0.08663 -0.13611 C 0.08871 -0.1368 0.09184 -0.13865 0.09184 -0.13842 C 0.09826 -0.1449 0.10659 -0.14352 0.11302 -0.14907 C 0.11302 -0.14884 0.11979 -0.15509 0.121 -0.15648 C 0.12239 -0.1581 0.12638 -0.15903 0.12638 -0.15879 C 0.12708 -0.16041 0.12743 -0.16203 0.12812 -0.16296 C 0.12864 -0.16365 0.12986 -0.16342 0.1309 -0.16389 C 0.13454 -0.16736 0.13732 -0.17222 0.14114 -0.1743 C 0.14427 -0.17847 0.14791 -0.18356 0.15225 -0.18611 C 0.15746 -0.19352 0.16388 -0.19861 0.17048 -0.20347 C 0.17534 -0.2074 0.17812 -0.21134 0.18368 -0.21365 C 0.18645 -0.21967 0.19184 -0.22245 0.19635 -0.22639 C 0.20347 -0.2331 0.19479 -0.22847 0.20138 -0.23171 C 0.2085 -0.23842 0.21458 -0.24907 0.22257 -0.25301 C 0.22743 -0.25995 0.23437 -0.26759 0.24114 -0.27083 C 0.24218 -0.27222 0.24253 -0.27407 0.24392 -0.275 C 0.24444 -0.27569 0.24566 -0.27523 0.24652 -0.27615 C 0.24982 -0.2794 0.25329 -0.28403 0.25694 -0.2875 C 0.25816 -0.28865 0.25868 -0.29004 0.25989 -0.29143 C 0.26128 -0.29352 0.26493 -0.29629 0.26493 -0.29606 C 0.26788 -0.30324 0.27326 -0.30509 0.27743 -0.31018 C 0.27968 -0.31365 0.28524 -0.31921 0.28524 -0.31898 C 0.28767 -0.3243 0.29062 -0.3287 0.29409 -0.33217 C 0.29583 -0.33356 0.29757 -0.33541 0.2993 -0.33703 C 0.30017 -0.33819 0.30225 -0.33958 0.30225 -0.33912 C 0.30347 -0.34467 0.30486 -0.34444 0.30798 -0.34722 C 0.3092 -0.35 0.31076 -0.35231 0.31163 -0.35509 C 0.31232 -0.35625 0.31284 -0.3574 0.31336 -0.35879 C 0.31423 -0.35995 0.3151 -0.36273 0.3151 -0.3625 C 0.31597 -0.36551 0.31632 -0.36967 0.31927 -0.36967 " pathEditMode="relative" rAng="0" ptsTypes="fffffffffffffffffffffffffffffffffffA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4745 C -0.0184 0.04861 -0.02917 0.05208 -0.04687 0.05648 C -0.05382 0.06065 -0.06128 0.06227 -0.06944 0.06435 C -0.07205 0.06551 -0.0783 0.0669 -0.0783 0.06643 C -0.0809 0.06852 -0.08472 0.06921 -0.08715 0.07083 C -0.08837 0.07199 -0.08906 0.07384 -0.09028 0.075 C -0.09288 0.07662 -0.09601 0.07662 -0.09913 0.07731 C -0.10798 0.08866 -0.0967 0.07569 -0.10677 0.08287 C -0.10798 0.08379 -0.10868 0.08565 -0.10989 0.08657 C -0.11233 0.08866 -0.11875 0.09213 -0.11875 0.09166 C -0.12066 0.09676 -0.12691 0.10162 -0.13194 0.10509 C -0.13628 0.11551 -0.13003 0.10254 -0.13819 0.11018 C -0.13889 0.11111 -0.13889 0.11296 -0.13958 0.11389 C -0.14201 0.11829 -0.14271 0.11805 -0.14705 0.12037 C -0.15087 0.12523 -0.1566 0.13032 -0.16215 0.13356 C -0.1691 0.14259 -0.16476 0.13958 -0.17239 0.14398 C -0.17552 0.14722 -0.17934 0.15185 -0.18298 0.15416 C -0.18559 0.15648 -0.18871 0.15787 -0.19184 0.15949 C -0.19305 0.16065 -0.19635 0.16227 -0.19635 0.16204 C -0.20069 0.16782 -0.20503 0.16574 -0.20503 0.17268 " pathEditMode="relative" rAng="0" ptsTypes="fffffffffffffffffffA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0938 0.00556 -0.0125 0.01111 -0.02014 0.02246 C -0.02361 0.04491 -0.02795 0.04769 -0.03177 0.05625 C -0.03646 0.08426 -0.04219 0.0956 -0.04722 0.10394 C -0.06129 0.17708 -0.07934 0.16296 -0.09392 0.17986 C -0.10434 0.21945 -0.11615 0.20255 -0.12691 0.20255 " pathEditMode="relative" rAng="0" ptsTypes="fffffA">
                                      <p:cBhvr>
                                        <p:cTn id="4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1042 C -0.01111 -0.01621 -0.01649 -0.02315 -0.02309 -0.02639 C -0.02378 -0.02709 -0.02413 -0.02801 -0.025 -0.02871 C -0.02587 -0.0294 -0.02726 -0.0294 -0.02795 -0.0301 C -0.03299 -0.03519 -0.02344 -0.02986 -0.03194 -0.03403 C -0.0349 -0.0375 -0.03628 -0.04005 -0.04062 -0.04236 C -0.04306 -0.04723 -0.03993 -0.04236 -0.04462 -0.04537 C -0.04774 -0.04746 -0.04566 -0.04769 -0.04774 -0.04977 C -0.04913 -0.05162 -0.05121 -0.05278 -0.0526 -0.0544 C -0.05382 -0.05764 -0.05729 -0.06111 -0.06042 -0.06366 C -0.06337 -0.06991 -0.05868 -0.06158 -0.06441 -0.06736 C -0.06701 -0.07037 -0.06424 -0.07084 -0.06927 -0.07338 C -0.07135 -0.07801 -0.06892 -0.07361 -0.07326 -0.07801 C -0.07778 -0.08241 -0.08073 -0.0875 -0.08594 -0.09167 C -0.08889 -0.09746 -0.08472 -0.09028 -0.08993 -0.09537 C -0.09062 -0.09607 -0.09045 -0.09699 -0.09097 -0.09769 C -0.09149 -0.09861 -0.09201 -0.09931 -0.09288 -0.1 C -0.09948 -0.10602 -0.09288 -0.09861 -0.09792 -0.10463 C -0.09913 -0.10787 -0.10121 -0.1088 -0.10365 -0.11135 C -0.10694 -0.11459 -0.10885 -0.1176 -0.1125 -0.1206 C -0.11406 -0.12338 -0.11406 -0.12477 -0.11736 -0.12639 C -0.11892 -0.12963 -0.11875 -0.13079 -0.12257 -0.13264 C -0.12396 -0.13635 -0.13021 -0.14121 -0.1342 -0.14398 C -0.13559 -0.14699 -0.13802 -0.14861 -0.14115 -0.1507 C -0.14323 -0.15556 -0.14913 -0.16019 -0.15295 -0.16435 C -0.15417 -0.16598 -0.15573 -0.16736 -0.15694 -0.16898 C -0.15764 -0.16968 -0.15885 -0.1713 -0.15885 -0.17107 C -0.16111 -0.17662 -0.15799 -0.1706 -0.16267 -0.175 C -0.16667 -0.17871 -0.16042 -0.17639 -0.16667 -0.17824 C -0.16806 -0.18125 -0.16927 -0.18241 -0.17274 -0.18403 C -0.17483 -0.18959 -0.17153 -0.1831 -0.17656 -0.18797 C -0.1816 -0.19283 -0.17292 -0.18797 -0.18056 -0.19167 C -0.18333 -0.19514 -0.18698 -0.19792 -0.19132 -0.2 C -0.19236 -0.20278 -0.19653 -0.20602 -0.20017 -0.20695 C -0.20451 -0.21181 -0.21233 -0.2132 -0.21788 -0.21736 " pathEditMode="relative" rAng="0" ptsTypes="ffffffffffffffffffffffffffffffffffA">
                                      <p:cBhvr>
                                        <p:cTn id="4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944 C 0.02083 -0.07384 0.04392 -0.08102 0.06493 -0.08333 C 0.08281 -0.08542 0.1007 -0.08634 0.11875 -0.08704 C 0.18629 -0.09629 0.26788 -0.08889 0.32708 -0.08842 C 0.35399 -0.08518 0.38021 -0.0831 0.40729 -0.08217 C 0.4132 -0.0794 0.41927 -0.0794 0.42535 -0.07708 C 0.42726 -0.07546 0.42899 -0.07361 0.4309 -0.07199 C 0.43195 -0.07106 0.43385 -0.06944 0.43385 -0.06944 C 0.43576 -0.06111 0.43299 -0.06944 0.4375 -0.06458 C 0.43837 -0.06366 0.43854 -0.0618 0.43941 -0.06065 C 0.4401 -0.05949 0.44132 -0.05903 0.44219 -0.0581 C 0.44462 -0.0493 0.44115 -0.05995 0.44601 -0.05069 C 0.44774 -0.04745 0.44774 -0.04305 0.44879 -0.03935 C 0.45035 -0.03403 0.45226 -0.0294 0.45365 -0.0243 C 0.45469 -0.01713 0.45625 -0.00995 0.45729 -0.00278 C 0.45695 0.00347 0.45695 0.00972 0.45642 0.01597 C 0.45625 0.01736 0.45556 0.01968 0.45556 0.01968 " pathEditMode="relative" ptsTypes="ffffffffffffffffA">
                                      <p:cBhvr>
                                        <p:cTn id="5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13958 -0.00394 0.08681 -0.00116 0.15799 -0.00509 C 0.16441 -0.00903 0.17136 -0.00903 0.17795 -0.01019 C 0.18368 -0.01366 0.18958 -0.01551 0.19566 -0.01713 C 0.20226 -0.02083 0.20868 -0.02384 0.21563 -0.0257 C 0.22743 -0.03264 0.2408 -0.03333 0.25313 -0.03773 C 0.26858 -0.04306 0.28333 -0.05278 0.29844 -0.05995 C 0.30261 -0.06412 0.30695 -0.06644 0.31163 -0.06852 C 0.32136 -0.07801 0.3434 -0.08634 0.35486 -0.08912 C 0.36215 -0.09329 0.36927 -0.09445 0.37708 -0.09607 C 0.38403 -0.1 0.39931 -0.09954 0.39931 -0.09907 " pathEditMode="relative" rAng="0" ptsTypes="ffffffffffA">
                                      <p:cBhvr>
                                        <p:cTn id="5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Book Antiqua" pitchFamily="18" charset="0"/>
              </a:rPr>
              <a:t>« Четвертый лишний»</a:t>
            </a:r>
            <a:endParaRPr lang="ru-RU" sz="36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342329" cy="124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3794"/>
            <a:ext cx="183979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51252">
            <a:off x="5161271" y="1375254"/>
            <a:ext cx="1207774" cy="179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6" y="3346083"/>
            <a:ext cx="1463253" cy="14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23" y="1593795"/>
            <a:ext cx="16404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61" y="3355342"/>
            <a:ext cx="1273638" cy="12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05" y="3351691"/>
            <a:ext cx="2036946" cy="10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78706"/>
            <a:ext cx="1270868" cy="13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2" y="5085184"/>
            <a:ext cx="1680964" cy="13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7392"/>
            <a:ext cx="1305323" cy="16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22" y="5142089"/>
            <a:ext cx="1276273" cy="127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38224"/>
            <a:ext cx="2029353" cy="13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омой 2">
            <a:hlinkClick r:id="rId14" action="ppaction://hlinksldjump" highlightClick="1"/>
          </p:cNvPr>
          <p:cNvSpPr/>
          <p:nvPr/>
        </p:nvSpPr>
        <p:spPr>
          <a:xfrm>
            <a:off x="8795196" y="6442409"/>
            <a:ext cx="245707" cy="3074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37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Игра  «В гостях у  Знайки» (для старшего дошкольного возраста)</vt:lpstr>
      <vt:lpstr>Презентация PowerPoint</vt:lpstr>
      <vt:lpstr>Назови картинки в названии которых встречается звук «Р»</vt:lpstr>
      <vt:lpstr>Определи место звука «Р» в названии картинок</vt:lpstr>
      <vt:lpstr>« Четвертый лишний»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«В гостях у Буквоежки»</dc:title>
  <dc:creator>Дом</dc:creator>
  <cp:lastModifiedBy>Евгений Дуркин</cp:lastModifiedBy>
  <cp:revision>23</cp:revision>
  <dcterms:created xsi:type="dcterms:W3CDTF">2013-11-23T14:30:58Z</dcterms:created>
  <dcterms:modified xsi:type="dcterms:W3CDTF">2014-11-29T18:05:10Z</dcterms:modified>
</cp:coreProperties>
</file>