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4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B43DB6-7BAA-49D3-9709-E6888625D1CF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07C35A-3B21-41C4-9179-1B4498F9C7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Знакомим детей с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602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вас, родители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71600" y="1916832"/>
            <a:ext cx="3124200" cy="3645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Ботанический сад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628800"/>
            <a:ext cx="3312368" cy="39338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Санкт-Петербургский Ботанический Сад является одним из старейших в нашей стране. Основанием Саду послужил «Аптекарский огород», учрежденный Петром I в 1714 году для выращивания лекарственных трав , а также редких и интересных «заморских» растений.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6724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1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43608" y="1844824"/>
            <a:ext cx="3312368" cy="37177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Дворцо́вая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пло́щадь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1918 до 1944 площадь Урицкого) — главная площадь Санкт-Петербурга, архитектурный ансамбль, возникший во второй половине XVIII — первой половине XIX века.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Дворцовая площадь.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Зимний дворец.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096" y="2924944"/>
            <a:ext cx="1800200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8884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88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63688" y="2924944"/>
            <a:ext cx="2232248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Стрелка васильевского острова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916832"/>
            <a:ext cx="3384376" cy="36457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Стрелка Васильевского острова — восточная оконечность Васильевского острова в Санкт-Петербурге; один из самых завораживающих архитектурных ансамблей города; пример гармонии архитектуры города с пейзажем берегов Невы.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74441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97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99592" y="2132856"/>
            <a:ext cx="3596208" cy="3429744"/>
          </a:xfrm>
        </p:spPr>
        <p:txBody>
          <a:bodyPr>
            <a:norm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Пло́щадь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Иску́сств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площадь, расположенная в Центральном районе Санкт-Петербурга между Инженерной и Итальянской улицами.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искусств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096" y="3068960"/>
            <a:ext cx="972108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6724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5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835696" y="2780928"/>
            <a:ext cx="1980220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Пискарёвское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кладбище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844824"/>
            <a:ext cx="3380184" cy="37177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Пискарёвское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мемориа́льное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кла́дбище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расположено на севере Санкт-Петербурга, одно из мест массовых захоронений жертв блокады Ленинграда и воинов Ленинградского фронта. На кладбище воздвигнут мемориал павшим.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4563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0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24" y="2276872"/>
            <a:ext cx="6624736" cy="32403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Мосты повисли над водами…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96136" y="5373216"/>
            <a:ext cx="79208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9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691680" y="3212976"/>
            <a:ext cx="2088232" cy="1800200"/>
          </a:xfrm>
        </p:spPr>
        <p:txBody>
          <a:bodyPr/>
          <a:lstStyle/>
          <a:p>
            <a:pPr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группа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988840"/>
            <a:ext cx="3888432" cy="357376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этой презентации,</a:t>
            </a:r>
          </a:p>
          <a:p>
            <a:pPr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работы с детьми </a:t>
            </a:r>
          </a:p>
          <a:p>
            <a:pPr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группе на год.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 с детьми</a:t>
            </a:r>
          </a:p>
          <a:p>
            <a:pPr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етом посетить  эти достопримечательности.</a:t>
            </a:r>
          </a:p>
          <a:p>
            <a:pPr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Своим примером    покажите ребёнку ,как любите город.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672408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4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2938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санкт –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разливается Нева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реки, речки, рукава,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островки и острова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толпятся у залива?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топь, болотная трава,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в дымке моря синева –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основал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столицу всем на диво.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31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717032"/>
            <a:ext cx="6248400" cy="18002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гбдоу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76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хомченко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 -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196752"/>
            <a:ext cx="6248400" cy="187379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96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мамы и папы давайте поможем нашим детям полюбить Санкт –Петербург, как любите</a:t>
            </a:r>
            <a:endParaRPr lang="ru-RU" sz="96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 Вы.</a:t>
            </a:r>
            <a:endParaRPr lang="ru-RU" sz="96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37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43924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Впечатления, полученные ребёнком в детстве, остаются в памяти на всю жизнь.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пора открытий.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взрослых помочь ребёнку делать открытия.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поможем малышу открыть красоту родного города.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1297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42938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Выходной день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лучше провести с ребёнком, гуляя по городу.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Откройте ему мир красок,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пробудите эстетические чувства,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переживите вместе с ним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прекрасные наслаждения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21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907704" y="3068960"/>
            <a:ext cx="1872208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1" y="1124744"/>
            <a:ext cx="6400800" cy="5494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Адмиралтейство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628800"/>
            <a:ext cx="3124200" cy="3933800"/>
          </a:xfrm>
        </p:spPr>
        <p:txBody>
          <a:bodyPr>
            <a:noAutofit/>
          </a:bodyPr>
          <a:lstStyle/>
          <a:p>
            <a:r>
              <a:rPr lang="ru-RU" sz="1600" b="1" dirty="0" err="1"/>
              <a:t>Зда́ние</a:t>
            </a:r>
            <a:r>
              <a:rPr lang="ru-RU" sz="1600" b="1" dirty="0"/>
              <a:t> </a:t>
            </a:r>
            <a:r>
              <a:rPr lang="ru-RU" sz="1600" b="1" dirty="0" err="1"/>
              <a:t>Гла́вного</a:t>
            </a:r>
            <a:r>
              <a:rPr lang="ru-RU" sz="1600" b="1" dirty="0"/>
              <a:t> </a:t>
            </a:r>
            <a:r>
              <a:rPr lang="ru-RU" sz="1600" b="1" dirty="0" err="1"/>
              <a:t>Адмиралте́йства</a:t>
            </a:r>
            <a:r>
              <a:rPr lang="ru-RU" sz="1600" b="1" dirty="0"/>
              <a:t> — комплекс построек на берегу реки Невы, в которых раньше располагалось Главное адмиралтейство Российской империи, а с 2012 г находится Главный штаб ВМФ России. Расположено на 2-м Адмиралтейском острове в Санкт-Петербурге.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916832"/>
            <a:ext cx="28083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6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71600" y="1844824"/>
            <a:ext cx="3124200" cy="3717776"/>
          </a:xfrm>
        </p:spPr>
        <p:txBody>
          <a:bodyPr>
            <a:noAutofit/>
          </a:bodyPr>
          <a:lstStyle/>
          <a:p>
            <a:pPr algn="ctr"/>
            <a:r>
              <a:rPr lang="ru-RU" b="1" dirty="0" err="1"/>
              <a:t>Исаа́киевский</a:t>
            </a:r>
            <a:r>
              <a:rPr lang="ru-RU" b="1" dirty="0"/>
              <a:t> </a:t>
            </a:r>
            <a:r>
              <a:rPr lang="ru-RU" b="1" dirty="0" err="1"/>
              <a:t>собо́р</a:t>
            </a:r>
            <a:r>
              <a:rPr lang="ru-RU" b="1" dirty="0"/>
              <a:t> (официальное название — собор преподобного </a:t>
            </a:r>
            <a:r>
              <a:rPr lang="ru-RU" b="1" dirty="0" err="1"/>
              <a:t>Исаакия</a:t>
            </a:r>
            <a:r>
              <a:rPr lang="ru-RU" b="1" dirty="0"/>
              <a:t> Далматского) — крупнейший православный храм Санкт-Петербурга. Расположен на Исаакиевской площади.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792088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Исакиевский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988840"/>
            <a:ext cx="3124200" cy="3573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24035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8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3524200" cy="3717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собор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772816"/>
            <a:ext cx="3524200" cy="3789784"/>
          </a:xfrm>
        </p:spPr>
        <p:txBody>
          <a:bodyPr>
            <a:noAutofit/>
          </a:bodyPr>
          <a:lstStyle/>
          <a:p>
            <a:r>
              <a:rPr lang="ru-RU" sz="1600" dirty="0" err="1"/>
              <a:t>Каза́нский</a:t>
            </a:r>
            <a:r>
              <a:rPr lang="ru-RU" sz="1600" dirty="0"/>
              <a:t> </a:t>
            </a:r>
            <a:r>
              <a:rPr lang="ru-RU" sz="1600" dirty="0" err="1"/>
              <a:t>кафедра́льный</a:t>
            </a:r>
            <a:r>
              <a:rPr lang="ru-RU" sz="1600" dirty="0"/>
              <a:t> </a:t>
            </a:r>
            <a:r>
              <a:rPr lang="ru-RU" sz="1600" dirty="0" err="1"/>
              <a:t>собо́р</a:t>
            </a:r>
            <a:r>
              <a:rPr lang="ru-RU" sz="1600" dirty="0"/>
              <a:t> (Собор Казанской иконы Божией Матери) — один из крупнейших храмов Санкт-Петербурга, выполненный в стиле ампир. Построен на Невском проспекте в 1801—1811 годах архитектором А. Н. Воронихиным для хранения чтимого списка чудотворной иконы Божией Матери Казанской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6724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3312368" cy="410445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err="1"/>
              <a:t>Не́вский</a:t>
            </a:r>
            <a:r>
              <a:rPr lang="ru-RU" sz="1400" b="1" dirty="0"/>
              <a:t> </a:t>
            </a:r>
            <a:r>
              <a:rPr lang="ru-RU" sz="1400" b="1" dirty="0" err="1"/>
              <a:t>проспе́кт</a:t>
            </a:r>
            <a:r>
              <a:rPr lang="ru-RU" sz="1400" b="1" dirty="0"/>
              <a:t> </a:t>
            </a:r>
            <a:r>
              <a:rPr lang="ru-RU" sz="1400" b="1" dirty="0" smtClean="0"/>
              <a:t>—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главная улица Санкт-Петербурга, протянувшаяся на 4,5 км от Адмиралтейства до Александро-Невской лавры. </a:t>
            </a:r>
            <a:r>
              <a:rPr lang="ru-RU" sz="1400" b="1" dirty="0" smtClean="0"/>
              <a:t>Пересекает  </a:t>
            </a:r>
            <a:r>
              <a:rPr lang="ru-RU" sz="1400" b="1" dirty="0"/>
              <a:t>реки Мойку (Зелёный мост), канал Грибоедова (Казанский мост), Фонтанку (Аничков мост). Наибольшая ширина составляет 60 м (у Гостиного двора), наименьшая — 25 м (у Мойки).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Невский проспект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772816"/>
            <a:ext cx="3124200" cy="3789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8164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13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123728" y="2636912"/>
            <a:ext cx="1800200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Сенатская площадь.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844824"/>
            <a:ext cx="3124200" cy="371777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Сена́тская</a:t>
            </a:r>
            <a:r>
              <a:rPr lang="ru-RU" b="1" dirty="0"/>
              <a:t> </a:t>
            </a:r>
            <a:r>
              <a:rPr lang="ru-RU" b="1" dirty="0" err="1"/>
              <a:t>пло́щадь</a:t>
            </a:r>
            <a:r>
              <a:rPr lang="ru-RU" b="1" dirty="0"/>
              <a:t> (в 1923—2008 — площадь Декабристов) — одна из центральных площадей Санкт-Петербурга. Расположена у западной оконечности Александровского сада.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60848"/>
            <a:ext cx="3744415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19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3524200" cy="3888432"/>
          </a:xfrm>
        </p:spPr>
        <p:txBody>
          <a:bodyPr/>
          <a:lstStyle/>
          <a:p>
            <a:pPr algn="ctr"/>
            <a:r>
              <a:rPr lang="ru-RU" b="1" dirty="0" err="1"/>
              <a:t>Ле́тний</a:t>
            </a:r>
            <a:r>
              <a:rPr lang="ru-RU" b="1" dirty="0"/>
              <a:t> сад — парковый ансамбль, памятник садово-паркового искусства первой трети XVIII века[1] в центре Санкт-Петербурга. Парк был заложен по повелению Петра I в 1704 году и первоначально был регулярным.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Летний сад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48064" y="2708920"/>
            <a:ext cx="2160240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5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094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293</TotalTime>
  <Words>466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Знакомим детей с петербургом</vt:lpstr>
      <vt:lpstr> Впечатления, полученные ребёнком в детстве, остаются в памяти на всю жизнь.  Детство пора открытий. Задача взрослых помочь ребёнку делать открытия.  Давайте поможем малышу открыть красоту родного города.  </vt:lpstr>
      <vt:lpstr>Выходной день  лучше провести с ребёнком, гуляя по городу. Откройте ему мир красок, пробудите эстетические чувства, переживите вместе с ним прекрасные наслаждения!  </vt:lpstr>
      <vt:lpstr>Адмиралтейство</vt:lpstr>
      <vt:lpstr>Исакиевский собор</vt:lpstr>
      <vt:lpstr>Казанский собор</vt:lpstr>
      <vt:lpstr>Невский проспект</vt:lpstr>
      <vt:lpstr>Сенатская площадь. памятник петру</vt:lpstr>
      <vt:lpstr>Летний сад</vt:lpstr>
      <vt:lpstr>Ботанический сад</vt:lpstr>
      <vt:lpstr>Дворцовая площадь. Зимний дворец.</vt:lpstr>
      <vt:lpstr>Стрелка васильевского острова</vt:lpstr>
      <vt:lpstr>Площадь искусств</vt:lpstr>
      <vt:lpstr>Пискарёвское кладбище</vt:lpstr>
      <vt:lpstr>Мосты повисли над водами…</vt:lpstr>
      <vt:lpstr>Подготовительная группа</vt:lpstr>
      <vt:lpstr>О санкт – петербурге  Где разливается Нева на реки, речки, рукава, где островки и острова толпятся у залива?  Где топь, болотная трава, где в дымке моря синева – там пётр великий основал столицу всем на диво.  </vt:lpstr>
      <vt:lpstr>Презентацию подготовила  воспитатель гбдоу 76 хомченко в.а.  Санкт - петербург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Знакомим детей с петербургом</dc:title>
  <dc:creator>еаг</dc:creator>
  <cp:lastModifiedBy>еаг</cp:lastModifiedBy>
  <cp:revision>21</cp:revision>
  <dcterms:created xsi:type="dcterms:W3CDTF">2013-04-07T14:59:51Z</dcterms:created>
  <dcterms:modified xsi:type="dcterms:W3CDTF">2013-04-13T15:14:56Z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2416506</vt:lpwstr>
  </property>
  <property fmtid="{D5CDD505-2E9C-101B-9397-08002B2CF9AE}" pid="3" name="NXPowerLiteSettings">
    <vt:lpwstr>B64006B004C800</vt:lpwstr>
  </property>
  <property fmtid="{D5CDD505-2E9C-101B-9397-08002B2CF9AE}" pid="4" name="NXPowerLiteVersion">
    <vt:lpwstr>D4.3.1</vt:lpwstr>
  </property>
</Properties>
</file>