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4611" y="1936717"/>
            <a:ext cx="10225826" cy="2590800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Фильтр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«Загнутая страница»</a:t>
            </a:r>
            <a:endParaRPr lang="ru-RU" sz="6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28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873" y="0"/>
            <a:ext cx="49892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738" y="2566760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Критерий оценивания: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 оценку «3» - сделать загиб одной страницы.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 оценку «4» - сделать загиб двух страниц.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 оценку «5» - выполнить работу полностью.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752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TC103457510[[fn=Савон]]</Template>
  <TotalTime>3592</TotalTime>
  <Words>36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Savon</vt:lpstr>
      <vt:lpstr>Фильтр «Загнутая страница»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Фильтр «Загнутая страница»</dc:title>
  <dc:creator>user-pc</dc:creator>
  <cp:lastModifiedBy>user-pc</cp:lastModifiedBy>
  <cp:revision>3</cp:revision>
  <dcterms:created xsi:type="dcterms:W3CDTF">2014-04-16T22:37:22Z</dcterms:created>
  <dcterms:modified xsi:type="dcterms:W3CDTF">2014-04-19T10:29:44Z</dcterms:modified>
</cp:coreProperties>
</file>