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</p:sldMasterIdLst>
  <p:notesMasterIdLst>
    <p:notesMasterId r:id="rId18"/>
  </p:notesMasterIdLst>
  <p:sldIdLst>
    <p:sldId id="292" r:id="rId2"/>
    <p:sldId id="289" r:id="rId3"/>
    <p:sldId id="269" r:id="rId4"/>
    <p:sldId id="270" r:id="rId5"/>
    <p:sldId id="271" r:id="rId6"/>
    <p:sldId id="272" r:id="rId7"/>
    <p:sldId id="273" r:id="rId8"/>
    <p:sldId id="274" r:id="rId9"/>
    <p:sldId id="277" r:id="rId10"/>
    <p:sldId id="276" r:id="rId11"/>
    <p:sldId id="278" r:id="rId12"/>
    <p:sldId id="279" r:id="rId13"/>
    <p:sldId id="281" r:id="rId14"/>
    <p:sldId id="290" r:id="rId15"/>
    <p:sldId id="293" r:id="rId16"/>
    <p:sldId id="29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5DA2"/>
    <a:srgbClr val="AC0000"/>
    <a:srgbClr val="990000"/>
    <a:srgbClr val="AD403D"/>
    <a:srgbClr val="F5F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1" autoAdjust="0"/>
    <p:restoredTop sz="93271" autoAdjust="0"/>
  </p:normalViewPr>
  <p:slideViewPr>
    <p:cSldViewPr>
      <p:cViewPr>
        <p:scale>
          <a:sx n="60" d="100"/>
          <a:sy n="60" d="100"/>
        </p:scale>
        <p:origin x="-17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F0A1F-4759-4FB0-9F62-1CD43C2CDB68}" type="doc">
      <dgm:prSet loTypeId="urn:microsoft.com/office/officeart/2005/8/layout/bProcess4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32AE54D-440B-4CA2-AE13-F41469539716}">
      <dgm:prSet phldrT="[Текст]"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3200" b="1" i="1" u="none" dirty="0" smtClean="0">
              <a:latin typeface="Monotype Corsiva" pitchFamily="66" charset="0"/>
            </a:rPr>
            <a:t>Компетенция учителя</a:t>
          </a:r>
          <a:endParaRPr lang="ru-RU" sz="3200" b="1" i="1" u="none" dirty="0">
            <a:latin typeface="Monotype Corsiva" pitchFamily="66" charset="0"/>
          </a:endParaRPr>
        </a:p>
      </dgm:t>
    </dgm:pt>
    <dgm:pt modelId="{4BF3B021-60DE-4FD6-A97A-581CE4B744AB}" type="parTrans" cxnId="{687D92D1-1AD0-43AC-9B54-5359C8CA860E}">
      <dgm:prSet/>
      <dgm:spPr/>
      <dgm:t>
        <a:bodyPr/>
        <a:lstStyle/>
        <a:p>
          <a:endParaRPr lang="ru-RU"/>
        </a:p>
      </dgm:t>
    </dgm:pt>
    <dgm:pt modelId="{29802466-231D-451F-A0C4-BAD8ADC9DFB5}" type="sibTrans" cxnId="{687D92D1-1AD0-43AC-9B54-5359C8CA860E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6695015A-B3DE-4BA9-81B5-BB4555BBF61D}">
      <dgm:prSet phldrT="[Текст]"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i="1" dirty="0" smtClean="0">
              <a:latin typeface="Monotype Corsiva" pitchFamily="66" charset="0"/>
            </a:rPr>
            <a:t>-мышление продуктивное, в ходе которого формируется позитивный опыт из всего, что происходит с человеком</a:t>
          </a:r>
          <a:endParaRPr lang="ru-RU" sz="1800" b="1" i="1" dirty="0">
            <a:latin typeface="Monotype Corsiva" pitchFamily="66" charset="0"/>
          </a:endParaRPr>
        </a:p>
      </dgm:t>
    </dgm:pt>
    <dgm:pt modelId="{AAF00C53-5B88-4814-B10B-5C0C4ACF3CCA}" type="parTrans" cxnId="{5DD88C81-4CB3-4AD7-AEBF-EEAB907E6B22}">
      <dgm:prSet/>
      <dgm:spPr/>
      <dgm:t>
        <a:bodyPr/>
        <a:lstStyle/>
        <a:p>
          <a:endParaRPr lang="ru-RU"/>
        </a:p>
      </dgm:t>
    </dgm:pt>
    <dgm:pt modelId="{A0168B44-A486-49F6-BCC0-EAFC83534F9C}" type="sibTrans" cxnId="{5DD88C81-4CB3-4AD7-AEBF-EEAB907E6B22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AE744FF1-3D4A-4B1C-ADA0-E69600B79AFF}">
      <dgm:prSet phldrT="[Текст]"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1800" b="1" i="1" dirty="0" smtClean="0">
              <a:latin typeface="Monotype Corsiva" pitchFamily="66" charset="0"/>
            </a:rPr>
            <a:t>-аргументированное, поскольку убедительные доводы позволяют принимать продуманные решения</a:t>
          </a:r>
          <a:endParaRPr lang="ru-RU" sz="1800" b="1" i="1" dirty="0">
            <a:latin typeface="Monotype Corsiva" pitchFamily="66" charset="0"/>
          </a:endParaRPr>
        </a:p>
      </dgm:t>
    </dgm:pt>
    <dgm:pt modelId="{E21A186A-299B-41E0-8053-B9208ACE1C3C}" type="parTrans" cxnId="{63E0D610-21A3-415B-BD27-1C2AB1C9794C}">
      <dgm:prSet/>
      <dgm:spPr/>
      <dgm:t>
        <a:bodyPr/>
        <a:lstStyle/>
        <a:p>
          <a:endParaRPr lang="ru-RU"/>
        </a:p>
      </dgm:t>
    </dgm:pt>
    <dgm:pt modelId="{28806615-83B9-4089-A5E4-5F70B53C1627}" type="sibTrans" cxnId="{63E0D610-21A3-415B-BD27-1C2AB1C9794C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0DCACE74-18BC-46B7-882B-E89348C69DCF}">
      <dgm:prSet phldrT="[Текст]"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i="1" dirty="0" smtClean="0">
              <a:latin typeface="Monotype Corsiva" pitchFamily="66" charset="0"/>
            </a:rPr>
            <a:t>-многогранное, так как оно проявляется в умении рассматривать явление с разных сторон</a:t>
          </a:r>
          <a:endParaRPr lang="ru-RU" sz="1800" b="1" i="1" dirty="0">
            <a:latin typeface="Monotype Corsiva" pitchFamily="66" charset="0"/>
          </a:endParaRPr>
        </a:p>
      </dgm:t>
    </dgm:pt>
    <dgm:pt modelId="{7881F0D4-F0B2-467D-8A08-1E9ECBE0F562}" type="parTrans" cxnId="{82D1F14D-6C5A-490D-9CD3-6EE26C374A4F}">
      <dgm:prSet/>
      <dgm:spPr/>
      <dgm:t>
        <a:bodyPr/>
        <a:lstStyle/>
        <a:p>
          <a:endParaRPr lang="ru-RU"/>
        </a:p>
      </dgm:t>
    </dgm:pt>
    <dgm:pt modelId="{5127DA4D-979B-4534-88FB-A57447E5FE4C}" type="sibTrans" cxnId="{82D1F14D-6C5A-490D-9CD3-6EE26C374A4F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49D9D5AF-F05C-43D2-B631-B7C4BA81CFA3}">
      <dgm:prSet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i="1" dirty="0" smtClean="0">
              <a:latin typeface="Monotype Corsiva" pitchFamily="66" charset="0"/>
            </a:rPr>
            <a:t>-индивидуальное, ибо оно формирует личностную культуру работы с информацией</a:t>
          </a:r>
          <a:endParaRPr lang="ru-RU" sz="1800" b="1" i="1" dirty="0">
            <a:latin typeface="Monotype Corsiva" pitchFamily="66" charset="0"/>
          </a:endParaRPr>
        </a:p>
      </dgm:t>
    </dgm:pt>
    <dgm:pt modelId="{0A442F23-241B-473E-8547-AD8658843EBE}" type="parTrans" cxnId="{0767DCC2-4AE0-47DC-B3E3-8A9D98DB14D9}">
      <dgm:prSet/>
      <dgm:spPr/>
      <dgm:t>
        <a:bodyPr/>
        <a:lstStyle/>
        <a:p>
          <a:endParaRPr lang="ru-RU"/>
        </a:p>
      </dgm:t>
    </dgm:pt>
    <dgm:pt modelId="{40548998-643D-4306-961C-C96390BCB532}" type="sibTrans" cxnId="{0767DCC2-4AE0-47DC-B3E3-8A9D98DB14D9}">
      <dgm:prSet/>
      <dgm:spPr/>
      <dgm:t>
        <a:bodyPr/>
        <a:lstStyle/>
        <a:p>
          <a:endParaRPr lang="ru-RU"/>
        </a:p>
      </dgm:t>
    </dgm:pt>
    <dgm:pt modelId="{CCDDE864-F951-42E6-8F0C-7BE198B5BCAC}">
      <dgm:prSet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1600" b="1" i="1" dirty="0" smtClean="0">
              <a:latin typeface="Monotype Corsiva" pitchFamily="66" charset="0"/>
            </a:rPr>
            <a:t>-социальное, поскольку работа осуществляется в парах, группах; основной приём взаимодействия -дискуссия</a:t>
          </a:r>
          <a:endParaRPr lang="ru-RU" sz="1600" b="1" i="1" dirty="0">
            <a:latin typeface="Monotype Corsiva" pitchFamily="66" charset="0"/>
          </a:endParaRPr>
        </a:p>
      </dgm:t>
    </dgm:pt>
    <dgm:pt modelId="{9E8E1E4F-0741-464F-9647-EC296D02CBC0}" type="parTrans" cxnId="{8EB90897-FC28-473F-B110-9A8E4696F30D}">
      <dgm:prSet/>
      <dgm:spPr/>
      <dgm:t>
        <a:bodyPr/>
        <a:lstStyle/>
        <a:p>
          <a:endParaRPr lang="ru-RU"/>
        </a:p>
      </dgm:t>
    </dgm:pt>
    <dgm:pt modelId="{9E59CB06-7E8F-4002-8F54-1D34E6664DC0}" type="sibTrans" cxnId="{8EB90897-FC28-473F-B110-9A8E4696F30D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53B54341-994B-4056-87A7-6113759BC9A6}">
      <dgm:prSet/>
      <dgm:spPr>
        <a:gradFill rotWithShape="0">
          <a:gsLst>
            <a:gs pos="0">
              <a:srgbClr val="FF0000"/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latin typeface="Monotype Corsiva" pitchFamily="66" charset="0"/>
            </a:rPr>
            <a:t>Формирование компетенций учителя и учащегося, как средство повышения качества образования</a:t>
          </a:r>
          <a:endParaRPr lang="ru-RU" b="1" dirty="0">
            <a:latin typeface="Monotype Corsiva" pitchFamily="66" charset="0"/>
          </a:endParaRPr>
        </a:p>
      </dgm:t>
    </dgm:pt>
    <dgm:pt modelId="{BC5167C9-8D74-4F6E-9E29-609B81095348}" type="parTrans" cxnId="{DDA6E2BF-5C30-4508-BF82-F67AD7BD3878}">
      <dgm:prSet/>
      <dgm:spPr/>
      <dgm:t>
        <a:bodyPr/>
        <a:lstStyle/>
        <a:p>
          <a:endParaRPr lang="ru-RU"/>
        </a:p>
      </dgm:t>
    </dgm:pt>
    <dgm:pt modelId="{E8F0DDE6-24CD-46F7-A471-10C93133A9B5}" type="sibTrans" cxnId="{DDA6E2BF-5C30-4508-BF82-F67AD7BD3878}">
      <dgm:prSet/>
      <dgm:spPr/>
      <dgm:t>
        <a:bodyPr/>
        <a:lstStyle/>
        <a:p>
          <a:endParaRPr lang="ru-RU"/>
        </a:p>
      </dgm:t>
    </dgm:pt>
    <dgm:pt modelId="{CE839FD3-0002-4EBD-8B4D-55C6ADB27F09}" type="pres">
      <dgm:prSet presAssocID="{AC4F0A1F-4759-4FB0-9F62-1CD43C2CDB6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246ABCB-38D2-40C6-8B6A-027B247EB7F7}" type="pres">
      <dgm:prSet presAssocID="{F32AE54D-440B-4CA2-AE13-F41469539716}" presName="compNode" presStyleCnt="0"/>
      <dgm:spPr/>
      <dgm:t>
        <a:bodyPr/>
        <a:lstStyle/>
        <a:p>
          <a:endParaRPr lang="ru-RU"/>
        </a:p>
      </dgm:t>
    </dgm:pt>
    <dgm:pt modelId="{4FBDC9D4-7308-44FC-A1D1-B45DDDB4C04E}" type="pres">
      <dgm:prSet presAssocID="{F32AE54D-440B-4CA2-AE13-F41469539716}" presName="dummyConnPt" presStyleCnt="0"/>
      <dgm:spPr/>
      <dgm:t>
        <a:bodyPr/>
        <a:lstStyle/>
        <a:p>
          <a:endParaRPr lang="ru-RU"/>
        </a:p>
      </dgm:t>
    </dgm:pt>
    <dgm:pt modelId="{C001A0B2-681D-41FC-8CBA-2D674FA50E0D}" type="pres">
      <dgm:prSet presAssocID="{F32AE54D-440B-4CA2-AE13-F41469539716}" presName="node" presStyleLbl="node1" presStyleIdx="0" presStyleCnt="7" custScaleX="164168" custScaleY="77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22D5-270E-401B-A71E-A6BC9B15797F}" type="pres">
      <dgm:prSet presAssocID="{29802466-231D-451F-A0C4-BAD8ADC9DFB5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4DCD63F5-75B7-45E0-830F-D535DD68EA2B}" type="pres">
      <dgm:prSet presAssocID="{6695015A-B3DE-4BA9-81B5-BB4555BBF61D}" presName="compNode" presStyleCnt="0"/>
      <dgm:spPr/>
      <dgm:t>
        <a:bodyPr/>
        <a:lstStyle/>
        <a:p>
          <a:endParaRPr lang="ru-RU"/>
        </a:p>
      </dgm:t>
    </dgm:pt>
    <dgm:pt modelId="{5EB57BE4-1C6C-4D1A-BCDD-E82F824CA329}" type="pres">
      <dgm:prSet presAssocID="{6695015A-B3DE-4BA9-81B5-BB4555BBF61D}" presName="dummyConnPt" presStyleCnt="0"/>
      <dgm:spPr/>
      <dgm:t>
        <a:bodyPr/>
        <a:lstStyle/>
        <a:p>
          <a:endParaRPr lang="ru-RU"/>
        </a:p>
      </dgm:t>
    </dgm:pt>
    <dgm:pt modelId="{551EE1BC-AD9D-4465-B6C0-8DF329192B21}" type="pres">
      <dgm:prSet presAssocID="{6695015A-B3DE-4BA9-81B5-BB4555BBF61D}" presName="node" presStyleLbl="node1" presStyleIdx="1" presStyleCnt="7" custScaleX="182463" custScaleY="11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6E420-A1AA-4D8F-8EBB-0FBC4344FF76}" type="pres">
      <dgm:prSet presAssocID="{A0168B44-A486-49F6-BCC0-EAFC83534F9C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CCAFD8DB-DD78-4B2E-B270-33BC097CB4A0}" type="pres">
      <dgm:prSet presAssocID="{AE744FF1-3D4A-4B1C-ADA0-E69600B79AFF}" presName="compNode" presStyleCnt="0"/>
      <dgm:spPr/>
      <dgm:t>
        <a:bodyPr/>
        <a:lstStyle/>
        <a:p>
          <a:endParaRPr lang="ru-RU"/>
        </a:p>
      </dgm:t>
    </dgm:pt>
    <dgm:pt modelId="{86A22200-8EB3-4F36-AC79-474DA5B3DAF1}" type="pres">
      <dgm:prSet presAssocID="{AE744FF1-3D4A-4B1C-ADA0-E69600B79AFF}" presName="dummyConnPt" presStyleCnt="0"/>
      <dgm:spPr/>
      <dgm:t>
        <a:bodyPr/>
        <a:lstStyle/>
        <a:p>
          <a:endParaRPr lang="ru-RU"/>
        </a:p>
      </dgm:t>
    </dgm:pt>
    <dgm:pt modelId="{B09EC59F-92EA-4AF9-936B-E8A1BC9279FD}" type="pres">
      <dgm:prSet presAssocID="{AE744FF1-3D4A-4B1C-ADA0-E69600B79AFF}" presName="node" presStyleLbl="node1" presStyleIdx="2" presStyleCnt="7" custScaleX="146526" custScaleY="13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ECC3-2B3E-4F64-AE39-50E76FCA4F73}" type="pres">
      <dgm:prSet presAssocID="{28806615-83B9-4089-A5E4-5F70B53C1627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1D5415D0-5344-48F4-8100-38C61AA17FAE}" type="pres">
      <dgm:prSet presAssocID="{0DCACE74-18BC-46B7-882B-E89348C69DCF}" presName="compNode" presStyleCnt="0"/>
      <dgm:spPr/>
      <dgm:t>
        <a:bodyPr/>
        <a:lstStyle/>
        <a:p>
          <a:endParaRPr lang="ru-RU"/>
        </a:p>
      </dgm:t>
    </dgm:pt>
    <dgm:pt modelId="{DD4C32B1-3D15-414D-BE09-820828AD9B34}" type="pres">
      <dgm:prSet presAssocID="{0DCACE74-18BC-46B7-882B-E89348C69DCF}" presName="dummyConnPt" presStyleCnt="0"/>
      <dgm:spPr/>
      <dgm:t>
        <a:bodyPr/>
        <a:lstStyle/>
        <a:p>
          <a:endParaRPr lang="ru-RU"/>
        </a:p>
      </dgm:t>
    </dgm:pt>
    <dgm:pt modelId="{6048D4AA-17BB-4046-93B2-AAFD0CF6D911}" type="pres">
      <dgm:prSet presAssocID="{0DCACE74-18BC-46B7-882B-E89348C69DCF}" presName="node" presStyleLbl="node1" presStyleIdx="3" presStyleCnt="7" custScaleX="144525" custScaleY="141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C63A5-BF96-4CC0-9D32-A1BCED28419B}" type="pres">
      <dgm:prSet presAssocID="{5127DA4D-979B-4534-88FB-A57447E5FE4C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19BF948A-599C-450A-9680-CA1A3F2617C5}" type="pres">
      <dgm:prSet presAssocID="{CCDDE864-F951-42E6-8F0C-7BE198B5BCAC}" presName="compNode" presStyleCnt="0"/>
      <dgm:spPr/>
      <dgm:t>
        <a:bodyPr/>
        <a:lstStyle/>
        <a:p>
          <a:endParaRPr lang="ru-RU"/>
        </a:p>
      </dgm:t>
    </dgm:pt>
    <dgm:pt modelId="{E49CD041-D0CE-4D64-9F50-EF834F586541}" type="pres">
      <dgm:prSet presAssocID="{CCDDE864-F951-42E6-8F0C-7BE198B5BCAC}" presName="dummyConnPt" presStyleCnt="0"/>
      <dgm:spPr/>
      <dgm:t>
        <a:bodyPr/>
        <a:lstStyle/>
        <a:p>
          <a:endParaRPr lang="ru-RU"/>
        </a:p>
      </dgm:t>
    </dgm:pt>
    <dgm:pt modelId="{B4315D4B-16CE-451C-BE54-FB3F76455FA1}" type="pres">
      <dgm:prSet presAssocID="{CCDDE864-F951-42E6-8F0C-7BE198B5BCAC}" presName="node" presStyleLbl="node1" presStyleIdx="4" presStyleCnt="7" custScaleX="144081" custScaleY="14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D7417-1D52-40DB-9A24-736EAE7FA22E}" type="pres">
      <dgm:prSet presAssocID="{9E59CB06-7E8F-4002-8F54-1D34E6664DC0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F047F806-D3DE-43E5-B565-83B2F7B58DE6}" type="pres">
      <dgm:prSet presAssocID="{49D9D5AF-F05C-43D2-B631-B7C4BA81CFA3}" presName="compNode" presStyleCnt="0"/>
      <dgm:spPr/>
      <dgm:t>
        <a:bodyPr/>
        <a:lstStyle/>
        <a:p>
          <a:endParaRPr lang="ru-RU"/>
        </a:p>
      </dgm:t>
    </dgm:pt>
    <dgm:pt modelId="{A6F38DE7-FA83-4F4F-B262-FE204D8EB7C0}" type="pres">
      <dgm:prSet presAssocID="{49D9D5AF-F05C-43D2-B631-B7C4BA81CFA3}" presName="dummyConnPt" presStyleCnt="0"/>
      <dgm:spPr/>
      <dgm:t>
        <a:bodyPr/>
        <a:lstStyle/>
        <a:p>
          <a:endParaRPr lang="ru-RU"/>
        </a:p>
      </dgm:t>
    </dgm:pt>
    <dgm:pt modelId="{F04DB0C7-67C6-459D-BF68-57AE9CD32C96}" type="pres">
      <dgm:prSet presAssocID="{49D9D5AF-F05C-43D2-B631-B7C4BA81CFA3}" presName="node" presStyleLbl="node1" presStyleIdx="5" presStyleCnt="7" custScaleX="145038" custScaleY="99586" custLinFactNeighborX="-4561" custLinFactNeighborY="4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B67F8-6D5B-49B8-BBFC-293268E65B03}" type="pres">
      <dgm:prSet presAssocID="{40548998-643D-4306-961C-C96390BCB532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68CDC08E-347A-4B69-91E0-E830EDF2745F}" type="pres">
      <dgm:prSet presAssocID="{53B54341-994B-4056-87A7-6113759BC9A6}" presName="compNode" presStyleCnt="0"/>
      <dgm:spPr/>
    </dgm:pt>
    <dgm:pt modelId="{F170F84E-B204-4238-B930-D57BE781A72B}" type="pres">
      <dgm:prSet presAssocID="{53B54341-994B-4056-87A7-6113759BC9A6}" presName="dummyConnPt" presStyleCnt="0"/>
      <dgm:spPr/>
    </dgm:pt>
    <dgm:pt modelId="{E0865E21-C7B3-4C36-ACD5-F6D1C04D34B2}" type="pres">
      <dgm:prSet presAssocID="{53B54341-994B-4056-87A7-6113759BC9A6}" presName="node" presStyleLbl="node1" presStyleIdx="6" presStyleCnt="7" custScaleY="246793" custLinFactNeighborX="-2085" custLinFactNeighborY="39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7327F-8EDA-471D-AEB0-71A663563144}" type="presOf" srcId="{40548998-643D-4306-961C-C96390BCB532}" destId="{F5DB67F8-6D5B-49B8-BBFC-293268E65B03}" srcOrd="0" destOrd="0" presId="urn:microsoft.com/office/officeart/2005/8/layout/bProcess4"/>
    <dgm:cxn modelId="{DDA6E2BF-5C30-4508-BF82-F67AD7BD3878}" srcId="{AC4F0A1F-4759-4FB0-9F62-1CD43C2CDB68}" destId="{53B54341-994B-4056-87A7-6113759BC9A6}" srcOrd="6" destOrd="0" parTransId="{BC5167C9-8D74-4F6E-9E29-609B81095348}" sibTransId="{E8F0DDE6-24CD-46F7-A471-10C93133A9B5}"/>
    <dgm:cxn modelId="{E174CF7F-3BE9-4E1A-9A22-AA34E1158D0D}" type="presOf" srcId="{A0168B44-A486-49F6-BCC0-EAFC83534F9C}" destId="{B386E420-A1AA-4D8F-8EBB-0FBC4344FF76}" srcOrd="0" destOrd="0" presId="urn:microsoft.com/office/officeart/2005/8/layout/bProcess4"/>
    <dgm:cxn modelId="{5DD88C81-4CB3-4AD7-AEBF-EEAB907E6B22}" srcId="{AC4F0A1F-4759-4FB0-9F62-1CD43C2CDB68}" destId="{6695015A-B3DE-4BA9-81B5-BB4555BBF61D}" srcOrd="1" destOrd="0" parTransId="{AAF00C53-5B88-4814-B10B-5C0C4ACF3CCA}" sibTransId="{A0168B44-A486-49F6-BCC0-EAFC83534F9C}"/>
    <dgm:cxn modelId="{5681AA8A-F163-4140-8200-DBFC0A9AE361}" type="presOf" srcId="{AC4F0A1F-4759-4FB0-9F62-1CD43C2CDB68}" destId="{CE839FD3-0002-4EBD-8B4D-55C6ADB27F09}" srcOrd="0" destOrd="0" presId="urn:microsoft.com/office/officeart/2005/8/layout/bProcess4"/>
    <dgm:cxn modelId="{687D92D1-1AD0-43AC-9B54-5359C8CA860E}" srcId="{AC4F0A1F-4759-4FB0-9F62-1CD43C2CDB68}" destId="{F32AE54D-440B-4CA2-AE13-F41469539716}" srcOrd="0" destOrd="0" parTransId="{4BF3B021-60DE-4FD6-A97A-581CE4B744AB}" sibTransId="{29802466-231D-451F-A0C4-BAD8ADC9DFB5}"/>
    <dgm:cxn modelId="{C32430C2-B45B-46B7-9B9A-6D05777E65BA}" type="presOf" srcId="{29802466-231D-451F-A0C4-BAD8ADC9DFB5}" destId="{D5C222D5-270E-401B-A71E-A6BC9B15797F}" srcOrd="0" destOrd="0" presId="urn:microsoft.com/office/officeart/2005/8/layout/bProcess4"/>
    <dgm:cxn modelId="{265CD1F0-F433-4620-8CBB-A3E7772D1D88}" type="presOf" srcId="{0DCACE74-18BC-46B7-882B-E89348C69DCF}" destId="{6048D4AA-17BB-4046-93B2-AAFD0CF6D911}" srcOrd="0" destOrd="0" presId="urn:microsoft.com/office/officeart/2005/8/layout/bProcess4"/>
    <dgm:cxn modelId="{BF384E65-7A2C-4F1F-9054-663DD86F3813}" type="presOf" srcId="{9E59CB06-7E8F-4002-8F54-1D34E6664DC0}" destId="{50BD7417-1D52-40DB-9A24-736EAE7FA22E}" srcOrd="0" destOrd="0" presId="urn:microsoft.com/office/officeart/2005/8/layout/bProcess4"/>
    <dgm:cxn modelId="{515D4788-DEFD-4C24-BE57-C8A8D677F966}" type="presOf" srcId="{49D9D5AF-F05C-43D2-B631-B7C4BA81CFA3}" destId="{F04DB0C7-67C6-459D-BF68-57AE9CD32C96}" srcOrd="0" destOrd="0" presId="urn:microsoft.com/office/officeart/2005/8/layout/bProcess4"/>
    <dgm:cxn modelId="{B2EA090C-8D8B-4672-85E6-BDDBED198174}" type="presOf" srcId="{53B54341-994B-4056-87A7-6113759BC9A6}" destId="{E0865E21-C7B3-4C36-ACD5-F6D1C04D34B2}" srcOrd="0" destOrd="0" presId="urn:microsoft.com/office/officeart/2005/8/layout/bProcess4"/>
    <dgm:cxn modelId="{0767DCC2-4AE0-47DC-B3E3-8A9D98DB14D9}" srcId="{AC4F0A1F-4759-4FB0-9F62-1CD43C2CDB68}" destId="{49D9D5AF-F05C-43D2-B631-B7C4BA81CFA3}" srcOrd="5" destOrd="0" parTransId="{0A442F23-241B-473E-8547-AD8658843EBE}" sibTransId="{40548998-643D-4306-961C-C96390BCB532}"/>
    <dgm:cxn modelId="{7DCC8835-C947-409B-A903-6EE14668ED50}" type="presOf" srcId="{28806615-83B9-4089-A5E4-5F70B53C1627}" destId="{6EDDECC3-2B3E-4F64-AE39-50E76FCA4F73}" srcOrd="0" destOrd="0" presId="urn:microsoft.com/office/officeart/2005/8/layout/bProcess4"/>
    <dgm:cxn modelId="{679EEDDD-B901-4D93-97BF-27B3C07AE528}" type="presOf" srcId="{AE744FF1-3D4A-4B1C-ADA0-E69600B79AFF}" destId="{B09EC59F-92EA-4AF9-936B-E8A1BC9279FD}" srcOrd="0" destOrd="0" presId="urn:microsoft.com/office/officeart/2005/8/layout/bProcess4"/>
    <dgm:cxn modelId="{B1CD91E3-3E6C-46D9-AD92-D6D312E6EE1B}" type="presOf" srcId="{F32AE54D-440B-4CA2-AE13-F41469539716}" destId="{C001A0B2-681D-41FC-8CBA-2D674FA50E0D}" srcOrd="0" destOrd="0" presId="urn:microsoft.com/office/officeart/2005/8/layout/bProcess4"/>
    <dgm:cxn modelId="{079FD180-9359-4803-BE6B-9F8E4C8D17FA}" type="presOf" srcId="{5127DA4D-979B-4534-88FB-A57447E5FE4C}" destId="{CB4C63A5-BF96-4CC0-9D32-A1BCED28419B}" srcOrd="0" destOrd="0" presId="urn:microsoft.com/office/officeart/2005/8/layout/bProcess4"/>
    <dgm:cxn modelId="{736AA37D-D669-43C4-9CEA-76952D4986C5}" type="presOf" srcId="{6695015A-B3DE-4BA9-81B5-BB4555BBF61D}" destId="{551EE1BC-AD9D-4465-B6C0-8DF329192B21}" srcOrd="0" destOrd="0" presId="urn:microsoft.com/office/officeart/2005/8/layout/bProcess4"/>
    <dgm:cxn modelId="{BD7C4216-3818-40D4-9DA1-BE74A7A5F322}" type="presOf" srcId="{CCDDE864-F951-42E6-8F0C-7BE198B5BCAC}" destId="{B4315D4B-16CE-451C-BE54-FB3F76455FA1}" srcOrd="0" destOrd="0" presId="urn:microsoft.com/office/officeart/2005/8/layout/bProcess4"/>
    <dgm:cxn modelId="{63E0D610-21A3-415B-BD27-1C2AB1C9794C}" srcId="{AC4F0A1F-4759-4FB0-9F62-1CD43C2CDB68}" destId="{AE744FF1-3D4A-4B1C-ADA0-E69600B79AFF}" srcOrd="2" destOrd="0" parTransId="{E21A186A-299B-41E0-8053-B9208ACE1C3C}" sibTransId="{28806615-83B9-4089-A5E4-5F70B53C1627}"/>
    <dgm:cxn modelId="{82D1F14D-6C5A-490D-9CD3-6EE26C374A4F}" srcId="{AC4F0A1F-4759-4FB0-9F62-1CD43C2CDB68}" destId="{0DCACE74-18BC-46B7-882B-E89348C69DCF}" srcOrd="3" destOrd="0" parTransId="{7881F0D4-F0B2-467D-8A08-1E9ECBE0F562}" sibTransId="{5127DA4D-979B-4534-88FB-A57447E5FE4C}"/>
    <dgm:cxn modelId="{8EB90897-FC28-473F-B110-9A8E4696F30D}" srcId="{AC4F0A1F-4759-4FB0-9F62-1CD43C2CDB68}" destId="{CCDDE864-F951-42E6-8F0C-7BE198B5BCAC}" srcOrd="4" destOrd="0" parTransId="{9E8E1E4F-0741-464F-9647-EC296D02CBC0}" sibTransId="{9E59CB06-7E8F-4002-8F54-1D34E6664DC0}"/>
    <dgm:cxn modelId="{17E3E872-A9A9-410F-8413-CE9370C71657}" type="presParOf" srcId="{CE839FD3-0002-4EBD-8B4D-55C6ADB27F09}" destId="{D246ABCB-38D2-40C6-8B6A-027B247EB7F7}" srcOrd="0" destOrd="0" presId="urn:microsoft.com/office/officeart/2005/8/layout/bProcess4"/>
    <dgm:cxn modelId="{F5451151-F21E-4572-8690-E88AAFAC836B}" type="presParOf" srcId="{D246ABCB-38D2-40C6-8B6A-027B247EB7F7}" destId="{4FBDC9D4-7308-44FC-A1D1-B45DDDB4C04E}" srcOrd="0" destOrd="0" presId="urn:microsoft.com/office/officeart/2005/8/layout/bProcess4"/>
    <dgm:cxn modelId="{6F77BDCC-2E5B-47A7-A5F5-06DB68E57F2D}" type="presParOf" srcId="{D246ABCB-38D2-40C6-8B6A-027B247EB7F7}" destId="{C001A0B2-681D-41FC-8CBA-2D674FA50E0D}" srcOrd="1" destOrd="0" presId="urn:microsoft.com/office/officeart/2005/8/layout/bProcess4"/>
    <dgm:cxn modelId="{7687E4E5-BC00-4492-B5E9-DA196572A40A}" type="presParOf" srcId="{CE839FD3-0002-4EBD-8B4D-55C6ADB27F09}" destId="{D5C222D5-270E-401B-A71E-A6BC9B15797F}" srcOrd="1" destOrd="0" presId="urn:microsoft.com/office/officeart/2005/8/layout/bProcess4"/>
    <dgm:cxn modelId="{9D367829-D969-4608-AC12-E7279CD54E71}" type="presParOf" srcId="{CE839FD3-0002-4EBD-8B4D-55C6ADB27F09}" destId="{4DCD63F5-75B7-45E0-830F-D535DD68EA2B}" srcOrd="2" destOrd="0" presId="urn:microsoft.com/office/officeart/2005/8/layout/bProcess4"/>
    <dgm:cxn modelId="{DBC52334-E8A1-4722-93E8-2F47986E4CC9}" type="presParOf" srcId="{4DCD63F5-75B7-45E0-830F-D535DD68EA2B}" destId="{5EB57BE4-1C6C-4D1A-BCDD-E82F824CA329}" srcOrd="0" destOrd="0" presId="urn:microsoft.com/office/officeart/2005/8/layout/bProcess4"/>
    <dgm:cxn modelId="{F582C536-9F64-4BD9-8AE2-4F0E7CFE2643}" type="presParOf" srcId="{4DCD63F5-75B7-45E0-830F-D535DD68EA2B}" destId="{551EE1BC-AD9D-4465-B6C0-8DF329192B21}" srcOrd="1" destOrd="0" presId="urn:microsoft.com/office/officeart/2005/8/layout/bProcess4"/>
    <dgm:cxn modelId="{1EA9F47B-449A-42CD-B23D-B108EBE30398}" type="presParOf" srcId="{CE839FD3-0002-4EBD-8B4D-55C6ADB27F09}" destId="{B386E420-A1AA-4D8F-8EBB-0FBC4344FF76}" srcOrd="3" destOrd="0" presId="urn:microsoft.com/office/officeart/2005/8/layout/bProcess4"/>
    <dgm:cxn modelId="{2C38C1FA-C618-418E-A72B-69ED76189355}" type="presParOf" srcId="{CE839FD3-0002-4EBD-8B4D-55C6ADB27F09}" destId="{CCAFD8DB-DD78-4B2E-B270-33BC097CB4A0}" srcOrd="4" destOrd="0" presId="urn:microsoft.com/office/officeart/2005/8/layout/bProcess4"/>
    <dgm:cxn modelId="{BB160F22-23E2-4CA1-B83F-7F1E468BF56F}" type="presParOf" srcId="{CCAFD8DB-DD78-4B2E-B270-33BC097CB4A0}" destId="{86A22200-8EB3-4F36-AC79-474DA5B3DAF1}" srcOrd="0" destOrd="0" presId="urn:microsoft.com/office/officeart/2005/8/layout/bProcess4"/>
    <dgm:cxn modelId="{18E2F35F-4C89-468E-A0F9-D5CA11FD176E}" type="presParOf" srcId="{CCAFD8DB-DD78-4B2E-B270-33BC097CB4A0}" destId="{B09EC59F-92EA-4AF9-936B-E8A1BC9279FD}" srcOrd="1" destOrd="0" presId="urn:microsoft.com/office/officeart/2005/8/layout/bProcess4"/>
    <dgm:cxn modelId="{B6B37492-4747-419A-9ADD-F24F5329ECC9}" type="presParOf" srcId="{CE839FD3-0002-4EBD-8B4D-55C6ADB27F09}" destId="{6EDDECC3-2B3E-4F64-AE39-50E76FCA4F73}" srcOrd="5" destOrd="0" presId="urn:microsoft.com/office/officeart/2005/8/layout/bProcess4"/>
    <dgm:cxn modelId="{7CF8A053-5CAB-4482-B8F2-447B0FD5DB2B}" type="presParOf" srcId="{CE839FD3-0002-4EBD-8B4D-55C6ADB27F09}" destId="{1D5415D0-5344-48F4-8100-38C61AA17FAE}" srcOrd="6" destOrd="0" presId="urn:microsoft.com/office/officeart/2005/8/layout/bProcess4"/>
    <dgm:cxn modelId="{B62A7D8E-06A7-4246-9ADE-66266FD23D30}" type="presParOf" srcId="{1D5415D0-5344-48F4-8100-38C61AA17FAE}" destId="{DD4C32B1-3D15-414D-BE09-820828AD9B34}" srcOrd="0" destOrd="0" presId="urn:microsoft.com/office/officeart/2005/8/layout/bProcess4"/>
    <dgm:cxn modelId="{253BD9E9-6DA0-49D4-A8D1-D6609CCE2612}" type="presParOf" srcId="{1D5415D0-5344-48F4-8100-38C61AA17FAE}" destId="{6048D4AA-17BB-4046-93B2-AAFD0CF6D911}" srcOrd="1" destOrd="0" presId="urn:microsoft.com/office/officeart/2005/8/layout/bProcess4"/>
    <dgm:cxn modelId="{907FA4D2-CFF8-4958-9A56-279E1398E5E0}" type="presParOf" srcId="{CE839FD3-0002-4EBD-8B4D-55C6ADB27F09}" destId="{CB4C63A5-BF96-4CC0-9D32-A1BCED28419B}" srcOrd="7" destOrd="0" presId="urn:microsoft.com/office/officeart/2005/8/layout/bProcess4"/>
    <dgm:cxn modelId="{7AB4EE0E-DD61-41B3-9A3F-7A90A293A45A}" type="presParOf" srcId="{CE839FD3-0002-4EBD-8B4D-55C6ADB27F09}" destId="{19BF948A-599C-450A-9680-CA1A3F2617C5}" srcOrd="8" destOrd="0" presId="urn:microsoft.com/office/officeart/2005/8/layout/bProcess4"/>
    <dgm:cxn modelId="{54282B32-DF9C-4481-A02C-43523356C9B6}" type="presParOf" srcId="{19BF948A-599C-450A-9680-CA1A3F2617C5}" destId="{E49CD041-D0CE-4D64-9F50-EF834F586541}" srcOrd="0" destOrd="0" presId="urn:microsoft.com/office/officeart/2005/8/layout/bProcess4"/>
    <dgm:cxn modelId="{BD9B8B07-E60F-4BF4-9270-B875C413E430}" type="presParOf" srcId="{19BF948A-599C-450A-9680-CA1A3F2617C5}" destId="{B4315D4B-16CE-451C-BE54-FB3F76455FA1}" srcOrd="1" destOrd="0" presId="urn:microsoft.com/office/officeart/2005/8/layout/bProcess4"/>
    <dgm:cxn modelId="{F3DD061B-9FB9-4AA6-8F39-46D0ABB3DB93}" type="presParOf" srcId="{CE839FD3-0002-4EBD-8B4D-55C6ADB27F09}" destId="{50BD7417-1D52-40DB-9A24-736EAE7FA22E}" srcOrd="9" destOrd="0" presId="urn:microsoft.com/office/officeart/2005/8/layout/bProcess4"/>
    <dgm:cxn modelId="{E718A762-7D08-450B-A686-434490E995DB}" type="presParOf" srcId="{CE839FD3-0002-4EBD-8B4D-55C6ADB27F09}" destId="{F047F806-D3DE-43E5-B565-83B2F7B58DE6}" srcOrd="10" destOrd="0" presId="urn:microsoft.com/office/officeart/2005/8/layout/bProcess4"/>
    <dgm:cxn modelId="{03BAA3AA-6EB7-4DCE-8B72-B9871CEE8FE6}" type="presParOf" srcId="{F047F806-D3DE-43E5-B565-83B2F7B58DE6}" destId="{A6F38DE7-FA83-4F4F-B262-FE204D8EB7C0}" srcOrd="0" destOrd="0" presId="urn:microsoft.com/office/officeart/2005/8/layout/bProcess4"/>
    <dgm:cxn modelId="{0B236AA9-FF0E-4827-B0C6-17DF1BDA9AB9}" type="presParOf" srcId="{F047F806-D3DE-43E5-B565-83B2F7B58DE6}" destId="{F04DB0C7-67C6-459D-BF68-57AE9CD32C96}" srcOrd="1" destOrd="0" presId="urn:microsoft.com/office/officeart/2005/8/layout/bProcess4"/>
    <dgm:cxn modelId="{9DCC3A65-0C40-4B6B-A592-5D1022C3EB99}" type="presParOf" srcId="{CE839FD3-0002-4EBD-8B4D-55C6ADB27F09}" destId="{F5DB67F8-6D5B-49B8-BBFC-293268E65B03}" srcOrd="11" destOrd="0" presId="urn:microsoft.com/office/officeart/2005/8/layout/bProcess4"/>
    <dgm:cxn modelId="{DBF695AB-98E3-43D9-92EF-E7654900C6B1}" type="presParOf" srcId="{CE839FD3-0002-4EBD-8B4D-55C6ADB27F09}" destId="{68CDC08E-347A-4B69-91E0-E830EDF2745F}" srcOrd="12" destOrd="0" presId="urn:microsoft.com/office/officeart/2005/8/layout/bProcess4"/>
    <dgm:cxn modelId="{E08CE811-73AA-4E17-A8A1-9431F365AD5A}" type="presParOf" srcId="{68CDC08E-347A-4B69-91E0-E830EDF2745F}" destId="{F170F84E-B204-4238-B930-D57BE781A72B}" srcOrd="0" destOrd="0" presId="urn:microsoft.com/office/officeart/2005/8/layout/bProcess4"/>
    <dgm:cxn modelId="{FB8F91A0-EFF9-437A-83A7-4FAF680050FA}" type="presParOf" srcId="{68CDC08E-347A-4B69-91E0-E830EDF2745F}" destId="{E0865E21-C7B3-4C36-ACD5-F6D1C04D34B2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E1CA4-380F-40EB-B511-5C13EA9D3EF4}" type="doc">
      <dgm:prSet loTypeId="urn:microsoft.com/office/officeart/2005/8/layout/default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1E4227-21D6-48A3-BDB0-6D9330ED514C}">
      <dgm:prSet phldrT="[Текст]"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400" b="1" i="1" dirty="0" smtClean="0">
              <a:latin typeface="Monotype Corsiva" pitchFamily="66" charset="0"/>
              <a:cs typeface="Times New Roman" pitchFamily="18" charset="0"/>
            </a:rPr>
            <a:t>Обновление содержания образования на основе новых ФГОС</a:t>
          </a:r>
          <a:endParaRPr lang="ru-RU" sz="2400" dirty="0">
            <a:latin typeface="Monotype Corsiva" pitchFamily="66" charset="0"/>
          </a:endParaRPr>
        </a:p>
      </dgm:t>
    </dgm:pt>
    <dgm:pt modelId="{D11A87B6-E8DC-41F3-89AD-5938969CBC18}" type="parTrans" cxnId="{18E2156E-0B6D-4199-A75B-A90ACA0E1C05}">
      <dgm:prSet/>
      <dgm:spPr/>
      <dgm:t>
        <a:bodyPr/>
        <a:lstStyle/>
        <a:p>
          <a:endParaRPr lang="ru-RU"/>
        </a:p>
      </dgm:t>
    </dgm:pt>
    <dgm:pt modelId="{2B50ABAB-F386-44AF-AC35-ED7E19BD1358}" type="sibTrans" cxnId="{18E2156E-0B6D-4199-A75B-A90ACA0E1C05}">
      <dgm:prSet/>
      <dgm:spPr/>
      <dgm:t>
        <a:bodyPr/>
        <a:lstStyle/>
        <a:p>
          <a:endParaRPr lang="ru-RU"/>
        </a:p>
      </dgm:t>
    </dgm:pt>
    <dgm:pt modelId="{F15F2B3E-B323-4F1E-B8DA-11D05A55ED99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b="1" i="1" dirty="0" smtClean="0">
              <a:latin typeface="Monotype Corsiva" pitchFamily="66" charset="0"/>
              <a:cs typeface="Times New Roman" pitchFamily="18" charset="0"/>
            </a:rPr>
            <a:t>Развитие учительского и административного потенциала</a:t>
          </a:r>
          <a:endParaRPr lang="ru-RU" sz="2400" dirty="0">
            <a:latin typeface="Monotype Corsiva" pitchFamily="66" charset="0"/>
          </a:endParaRPr>
        </a:p>
      </dgm:t>
    </dgm:pt>
    <dgm:pt modelId="{8ADE46CF-1E92-4636-8A7B-FA0D567A57A1}" type="parTrans" cxnId="{95D969DB-F666-4A7D-A2E6-DFCFC2B05E11}">
      <dgm:prSet/>
      <dgm:spPr/>
      <dgm:t>
        <a:bodyPr/>
        <a:lstStyle/>
        <a:p>
          <a:endParaRPr lang="ru-RU"/>
        </a:p>
      </dgm:t>
    </dgm:pt>
    <dgm:pt modelId="{7A485842-4EEF-4E24-8DBC-A3D31B8380CD}" type="sibTrans" cxnId="{95D969DB-F666-4A7D-A2E6-DFCFC2B05E11}">
      <dgm:prSet/>
      <dgm:spPr/>
      <dgm:t>
        <a:bodyPr/>
        <a:lstStyle/>
        <a:p>
          <a:endParaRPr lang="ru-RU"/>
        </a:p>
      </dgm:t>
    </dgm:pt>
    <dgm:pt modelId="{DC5A211C-CE88-4BB7-9E23-FFE1D2CC04C0}">
      <dgm:prSet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400" b="1" i="1" dirty="0" smtClean="0">
              <a:latin typeface="Monotype Corsiva" pitchFamily="66" charset="0"/>
              <a:cs typeface="Times New Roman" pitchFamily="18" charset="0"/>
            </a:rPr>
            <a:t>Совершенствование системы поддержки талантливых детей</a:t>
          </a:r>
          <a:endParaRPr lang="ru-RU" sz="2400" b="1" i="1" dirty="0">
            <a:latin typeface="Monotype Corsiva" pitchFamily="66" charset="0"/>
          </a:endParaRPr>
        </a:p>
      </dgm:t>
    </dgm:pt>
    <dgm:pt modelId="{D0070AE6-F93E-406B-9E1C-FCDBE4599140}" type="parTrans" cxnId="{E699D3B9-1446-434F-BF9C-A44304373602}">
      <dgm:prSet/>
      <dgm:spPr/>
      <dgm:t>
        <a:bodyPr/>
        <a:lstStyle/>
        <a:p>
          <a:endParaRPr lang="ru-RU"/>
        </a:p>
      </dgm:t>
    </dgm:pt>
    <dgm:pt modelId="{4A277E3A-0E0C-48F8-ABDC-857B4E1FD9A6}" type="sibTrans" cxnId="{E699D3B9-1446-434F-BF9C-A44304373602}">
      <dgm:prSet/>
      <dgm:spPr/>
      <dgm:t>
        <a:bodyPr/>
        <a:lstStyle/>
        <a:p>
          <a:endParaRPr lang="ru-RU"/>
        </a:p>
      </dgm:t>
    </dgm:pt>
    <dgm:pt modelId="{13EC5D1C-6FBD-4797-BF83-E24C8ADC7A0F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b="1" i="1" dirty="0" smtClean="0">
              <a:latin typeface="Monotype Corsiva" pitchFamily="66" charset="0"/>
              <a:cs typeface="Times New Roman" pitchFamily="18" charset="0"/>
            </a:rPr>
            <a:t>Развитие современной школьной инфраструктуры</a:t>
          </a:r>
          <a:endParaRPr lang="ru-RU" sz="2400" b="1" i="1" dirty="0">
            <a:latin typeface="Monotype Corsiva" pitchFamily="66" charset="0"/>
          </a:endParaRPr>
        </a:p>
      </dgm:t>
    </dgm:pt>
    <dgm:pt modelId="{FD1ACD74-BDF0-4DD0-B5FD-AC67691CC3C4}" type="parTrans" cxnId="{38E836C4-C28A-4DF3-B468-517BFA18DAC7}">
      <dgm:prSet/>
      <dgm:spPr/>
      <dgm:t>
        <a:bodyPr/>
        <a:lstStyle/>
        <a:p>
          <a:endParaRPr lang="ru-RU"/>
        </a:p>
      </dgm:t>
    </dgm:pt>
    <dgm:pt modelId="{4C272AE1-6F56-4B9F-8F0E-C1D0A14D774D}" type="sibTrans" cxnId="{38E836C4-C28A-4DF3-B468-517BFA18DAC7}">
      <dgm:prSet/>
      <dgm:spPr/>
      <dgm:t>
        <a:bodyPr/>
        <a:lstStyle/>
        <a:p>
          <a:endParaRPr lang="ru-RU"/>
        </a:p>
      </dgm:t>
    </dgm:pt>
    <dgm:pt modelId="{7B8CAA82-B34B-45CC-B6DD-61FF1D049008}">
      <dgm:prSet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400" b="1" i="1" dirty="0" smtClean="0">
              <a:latin typeface="Monotype Corsiva" pitchFamily="66" charset="0"/>
              <a:cs typeface="Times New Roman" pitchFamily="18" charset="0"/>
            </a:rPr>
            <a:t>Укрепление здоровья школьников</a:t>
          </a:r>
          <a:endParaRPr lang="ru-RU" sz="2400" b="1" dirty="0">
            <a:latin typeface="Monotype Corsiva" pitchFamily="66" charset="0"/>
          </a:endParaRPr>
        </a:p>
      </dgm:t>
    </dgm:pt>
    <dgm:pt modelId="{CB1C8EA2-267C-419C-BF0F-70CC55D268DD}" type="parTrans" cxnId="{E270BC05-3C3F-41EB-B3F9-730BABDA74A5}">
      <dgm:prSet/>
      <dgm:spPr/>
      <dgm:t>
        <a:bodyPr/>
        <a:lstStyle/>
        <a:p>
          <a:endParaRPr lang="ru-RU"/>
        </a:p>
      </dgm:t>
    </dgm:pt>
    <dgm:pt modelId="{FC983207-D62E-49B8-9948-02E934FB31B4}" type="sibTrans" cxnId="{E270BC05-3C3F-41EB-B3F9-730BABDA74A5}">
      <dgm:prSet/>
      <dgm:spPr/>
      <dgm:t>
        <a:bodyPr/>
        <a:lstStyle/>
        <a:p>
          <a:endParaRPr lang="ru-RU"/>
        </a:p>
      </dgm:t>
    </dgm:pt>
    <dgm:pt modelId="{C8606AEE-F4E6-4223-B5F5-F3A32A574EC2}" type="pres">
      <dgm:prSet presAssocID="{945E1CA4-380F-40EB-B511-5C13EA9D3E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24A46-D243-44E6-B067-5C5773250605}" type="pres">
      <dgm:prSet presAssocID="{F61E4227-21D6-48A3-BDB0-6D9330ED51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18981-FA4E-4F8E-A0BC-C620BCC0AC4E}" type="pres">
      <dgm:prSet presAssocID="{2B50ABAB-F386-44AF-AC35-ED7E19BD1358}" presName="sibTrans" presStyleCnt="0"/>
      <dgm:spPr/>
    </dgm:pt>
    <dgm:pt modelId="{511C015F-1791-4941-A487-FF32EE28B6B6}" type="pres">
      <dgm:prSet presAssocID="{DC5A211C-CE88-4BB7-9E23-FFE1D2CC04C0}" presName="node" presStyleLbl="node1" presStyleIdx="1" presStyleCnt="5" custLinFactNeighborX="717" custLinFactNeighborY="-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BEC4F-B6F8-475D-B08C-4F1CCBACF33C}" type="pres">
      <dgm:prSet presAssocID="{4A277E3A-0E0C-48F8-ABDC-857B4E1FD9A6}" presName="sibTrans" presStyleCnt="0"/>
      <dgm:spPr/>
    </dgm:pt>
    <dgm:pt modelId="{9EBFFBC3-97B7-4E8D-AD92-0A9BC97FA772}" type="pres">
      <dgm:prSet presAssocID="{F15F2B3E-B323-4F1E-B8DA-11D05A55ED99}" presName="node" presStyleLbl="node1" presStyleIdx="2" presStyleCnt="5" custLinFactNeighborX="-602" custLinFactNeighborY="-2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897A1-1396-44C4-A959-52282DEB71A8}" type="pres">
      <dgm:prSet presAssocID="{7A485842-4EEF-4E24-8DBC-A3D31B8380CD}" presName="sibTrans" presStyleCnt="0"/>
      <dgm:spPr/>
    </dgm:pt>
    <dgm:pt modelId="{712178A3-EFEF-4861-8893-FD8C634BD80A}" type="pres">
      <dgm:prSet presAssocID="{13EC5D1C-6FBD-4797-BF83-E24C8ADC7A0F}" presName="node" presStyleLbl="node1" presStyleIdx="3" presStyleCnt="5" custLinFactNeighborX="928" custLinFactNeighborY="-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BE3AA-31CF-401A-A29A-C89953EB1CAE}" type="pres">
      <dgm:prSet presAssocID="{4C272AE1-6F56-4B9F-8F0E-C1D0A14D774D}" presName="sibTrans" presStyleCnt="0"/>
      <dgm:spPr/>
    </dgm:pt>
    <dgm:pt modelId="{CDF29F36-973E-444C-943F-15A3476FBB34}" type="pres">
      <dgm:prSet presAssocID="{7B8CAA82-B34B-45CC-B6DD-61FF1D049008}" presName="node" presStyleLbl="node1" presStyleIdx="4" presStyleCnt="5" custLinFactNeighborX="602" custLinFactNeighborY="-5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2156E-0B6D-4199-A75B-A90ACA0E1C05}" srcId="{945E1CA4-380F-40EB-B511-5C13EA9D3EF4}" destId="{F61E4227-21D6-48A3-BDB0-6D9330ED514C}" srcOrd="0" destOrd="0" parTransId="{D11A87B6-E8DC-41F3-89AD-5938969CBC18}" sibTransId="{2B50ABAB-F386-44AF-AC35-ED7E19BD1358}"/>
    <dgm:cxn modelId="{38E836C4-C28A-4DF3-B468-517BFA18DAC7}" srcId="{945E1CA4-380F-40EB-B511-5C13EA9D3EF4}" destId="{13EC5D1C-6FBD-4797-BF83-E24C8ADC7A0F}" srcOrd="3" destOrd="0" parTransId="{FD1ACD74-BDF0-4DD0-B5FD-AC67691CC3C4}" sibTransId="{4C272AE1-6F56-4B9F-8F0E-C1D0A14D774D}"/>
    <dgm:cxn modelId="{A29F2208-2C3A-42B1-BA9B-723E96043E76}" type="presOf" srcId="{DC5A211C-CE88-4BB7-9E23-FFE1D2CC04C0}" destId="{511C015F-1791-4941-A487-FF32EE28B6B6}" srcOrd="0" destOrd="0" presId="urn:microsoft.com/office/officeart/2005/8/layout/default#1"/>
    <dgm:cxn modelId="{85EEE297-94FC-47CB-A32D-4A90D2D90124}" type="presOf" srcId="{13EC5D1C-6FBD-4797-BF83-E24C8ADC7A0F}" destId="{712178A3-EFEF-4861-8893-FD8C634BD80A}" srcOrd="0" destOrd="0" presId="urn:microsoft.com/office/officeart/2005/8/layout/default#1"/>
    <dgm:cxn modelId="{EA46C371-67BD-465F-A972-D83390D3748B}" type="presOf" srcId="{F61E4227-21D6-48A3-BDB0-6D9330ED514C}" destId="{DFB24A46-D243-44E6-B067-5C5773250605}" srcOrd="0" destOrd="0" presId="urn:microsoft.com/office/officeart/2005/8/layout/default#1"/>
    <dgm:cxn modelId="{A68AF834-ED2A-4A03-89B4-E513EE6E327D}" type="presOf" srcId="{F15F2B3E-B323-4F1E-B8DA-11D05A55ED99}" destId="{9EBFFBC3-97B7-4E8D-AD92-0A9BC97FA772}" srcOrd="0" destOrd="0" presId="urn:microsoft.com/office/officeart/2005/8/layout/default#1"/>
    <dgm:cxn modelId="{95D969DB-F666-4A7D-A2E6-DFCFC2B05E11}" srcId="{945E1CA4-380F-40EB-B511-5C13EA9D3EF4}" destId="{F15F2B3E-B323-4F1E-B8DA-11D05A55ED99}" srcOrd="2" destOrd="0" parTransId="{8ADE46CF-1E92-4636-8A7B-FA0D567A57A1}" sibTransId="{7A485842-4EEF-4E24-8DBC-A3D31B8380CD}"/>
    <dgm:cxn modelId="{E270BC05-3C3F-41EB-B3F9-730BABDA74A5}" srcId="{945E1CA4-380F-40EB-B511-5C13EA9D3EF4}" destId="{7B8CAA82-B34B-45CC-B6DD-61FF1D049008}" srcOrd="4" destOrd="0" parTransId="{CB1C8EA2-267C-419C-BF0F-70CC55D268DD}" sibTransId="{FC983207-D62E-49B8-9948-02E934FB31B4}"/>
    <dgm:cxn modelId="{0CCECE40-DE4D-404D-B308-58B433989632}" type="presOf" srcId="{945E1CA4-380F-40EB-B511-5C13EA9D3EF4}" destId="{C8606AEE-F4E6-4223-B5F5-F3A32A574EC2}" srcOrd="0" destOrd="0" presId="urn:microsoft.com/office/officeart/2005/8/layout/default#1"/>
    <dgm:cxn modelId="{BA1C04AD-E0FF-4BB9-BA75-2AAAE0F15037}" type="presOf" srcId="{7B8CAA82-B34B-45CC-B6DD-61FF1D049008}" destId="{CDF29F36-973E-444C-943F-15A3476FBB34}" srcOrd="0" destOrd="0" presId="urn:microsoft.com/office/officeart/2005/8/layout/default#1"/>
    <dgm:cxn modelId="{E699D3B9-1446-434F-BF9C-A44304373602}" srcId="{945E1CA4-380F-40EB-B511-5C13EA9D3EF4}" destId="{DC5A211C-CE88-4BB7-9E23-FFE1D2CC04C0}" srcOrd="1" destOrd="0" parTransId="{D0070AE6-F93E-406B-9E1C-FCDBE4599140}" sibTransId="{4A277E3A-0E0C-48F8-ABDC-857B4E1FD9A6}"/>
    <dgm:cxn modelId="{E9F918B7-C16E-4E8E-895E-4F2139A19F13}" type="presParOf" srcId="{C8606AEE-F4E6-4223-B5F5-F3A32A574EC2}" destId="{DFB24A46-D243-44E6-B067-5C5773250605}" srcOrd="0" destOrd="0" presId="urn:microsoft.com/office/officeart/2005/8/layout/default#1"/>
    <dgm:cxn modelId="{1F5E7F13-6E94-4A24-8B18-8E0CC69C78FB}" type="presParOf" srcId="{C8606AEE-F4E6-4223-B5F5-F3A32A574EC2}" destId="{40918981-FA4E-4F8E-A0BC-C620BCC0AC4E}" srcOrd="1" destOrd="0" presId="urn:microsoft.com/office/officeart/2005/8/layout/default#1"/>
    <dgm:cxn modelId="{89AC9612-E859-45A8-9598-392A69F0C044}" type="presParOf" srcId="{C8606AEE-F4E6-4223-B5F5-F3A32A574EC2}" destId="{511C015F-1791-4941-A487-FF32EE28B6B6}" srcOrd="2" destOrd="0" presId="urn:microsoft.com/office/officeart/2005/8/layout/default#1"/>
    <dgm:cxn modelId="{E9CF6C4D-3F9D-4358-8294-5C1F3FF9131F}" type="presParOf" srcId="{C8606AEE-F4E6-4223-B5F5-F3A32A574EC2}" destId="{1F8BEC4F-B6F8-475D-B08C-4F1CCBACF33C}" srcOrd="3" destOrd="0" presId="urn:microsoft.com/office/officeart/2005/8/layout/default#1"/>
    <dgm:cxn modelId="{BD9242FA-4282-41BB-BF5F-C5BFFC522DB2}" type="presParOf" srcId="{C8606AEE-F4E6-4223-B5F5-F3A32A574EC2}" destId="{9EBFFBC3-97B7-4E8D-AD92-0A9BC97FA772}" srcOrd="4" destOrd="0" presId="urn:microsoft.com/office/officeart/2005/8/layout/default#1"/>
    <dgm:cxn modelId="{E338D14D-EFAF-495E-B0DB-04623699A3FC}" type="presParOf" srcId="{C8606AEE-F4E6-4223-B5F5-F3A32A574EC2}" destId="{32E897A1-1396-44C4-A959-52282DEB71A8}" srcOrd="5" destOrd="0" presId="urn:microsoft.com/office/officeart/2005/8/layout/default#1"/>
    <dgm:cxn modelId="{DE9A3B3D-61E0-4921-8D06-2AEC3099EAF4}" type="presParOf" srcId="{C8606AEE-F4E6-4223-B5F5-F3A32A574EC2}" destId="{712178A3-EFEF-4861-8893-FD8C634BD80A}" srcOrd="6" destOrd="0" presId="urn:microsoft.com/office/officeart/2005/8/layout/default#1"/>
    <dgm:cxn modelId="{7780583E-797B-402F-8D77-8627373FDAF5}" type="presParOf" srcId="{C8606AEE-F4E6-4223-B5F5-F3A32A574EC2}" destId="{147BE3AA-31CF-401A-A29A-C89953EB1CAE}" srcOrd="7" destOrd="0" presId="urn:microsoft.com/office/officeart/2005/8/layout/default#1"/>
    <dgm:cxn modelId="{5CF790AE-10E3-41AB-B7C1-310178E10927}" type="presParOf" srcId="{C8606AEE-F4E6-4223-B5F5-F3A32A574EC2}" destId="{CDF29F36-973E-444C-943F-15A3476FBB3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9F126-1F00-4B20-B9BB-C9B93EA16A59}" type="doc">
      <dgm:prSet loTypeId="urn:microsoft.com/office/officeart/2005/8/layout/matrix1" loCatId="matrix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30CC024-2CB5-49C2-B3F3-C0FD0FBE11E6}">
      <dgm:prSet phldrT="[Текст]" custT="1"/>
      <dgm:spPr>
        <a:solidFill>
          <a:srgbClr val="00B05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800" dirty="0" smtClean="0">
              <a:latin typeface="Monotype Corsiva" pitchFamily="66" charset="0"/>
            </a:rPr>
            <a:t>Создание эмоционального комфорта в детском коллективе</a:t>
          </a:r>
          <a:endParaRPr lang="ru-RU" sz="2800" b="1" dirty="0">
            <a:latin typeface="Monotype Corsiva" pitchFamily="66" charset="0"/>
          </a:endParaRPr>
        </a:p>
      </dgm:t>
    </dgm:pt>
    <dgm:pt modelId="{006EF5CF-769B-45C7-840C-C06B937F8F4C}" type="parTrans" cxnId="{05FEC2DE-0ADF-4C16-8FF7-C5C01C84075F}">
      <dgm:prSet/>
      <dgm:spPr/>
      <dgm:t>
        <a:bodyPr/>
        <a:lstStyle/>
        <a:p>
          <a:endParaRPr lang="ru-RU"/>
        </a:p>
      </dgm:t>
    </dgm:pt>
    <dgm:pt modelId="{19B5ECED-74EC-4BCA-82D2-394A32A5B28D}" type="sibTrans" cxnId="{05FEC2DE-0ADF-4C16-8FF7-C5C01C84075F}">
      <dgm:prSet/>
      <dgm:spPr/>
      <dgm:t>
        <a:bodyPr/>
        <a:lstStyle/>
        <a:p>
          <a:endParaRPr lang="ru-RU"/>
        </a:p>
      </dgm:t>
    </dgm:pt>
    <dgm:pt modelId="{7177F925-6C3A-4A84-8AC5-54E7E1824D07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2400" dirty="0" smtClean="0">
              <a:latin typeface="Monotype Corsiva" pitchFamily="66" charset="0"/>
            </a:rPr>
            <a:t>Создание на уроке ситуации успеха. Постоянное осмысление детьми значимости своей работы. Воспитание чувства гордости за свои успехи.</a:t>
          </a:r>
          <a:endParaRPr lang="ru-RU" sz="2400" b="1" i="0" dirty="0">
            <a:latin typeface="Monotype Corsiva" pitchFamily="66" charset="0"/>
          </a:endParaRPr>
        </a:p>
      </dgm:t>
    </dgm:pt>
    <dgm:pt modelId="{586AACB0-9C19-4BB2-873D-CCF32D65703A}" type="parTrans" cxnId="{8F1AC34C-99A4-4BA9-B6A4-174ADB53E777}">
      <dgm:prSet/>
      <dgm:spPr/>
      <dgm:t>
        <a:bodyPr/>
        <a:lstStyle/>
        <a:p>
          <a:endParaRPr lang="ru-RU"/>
        </a:p>
      </dgm:t>
    </dgm:pt>
    <dgm:pt modelId="{C453810A-B97F-4BAF-BA3A-FC6CFC548DF5}" type="sibTrans" cxnId="{8F1AC34C-99A4-4BA9-B6A4-174ADB53E777}">
      <dgm:prSet/>
      <dgm:spPr/>
      <dgm:t>
        <a:bodyPr/>
        <a:lstStyle/>
        <a:p>
          <a:endParaRPr lang="ru-RU"/>
        </a:p>
      </dgm:t>
    </dgm:pt>
    <dgm:pt modelId="{16DCC506-7143-4EF8-A52A-7ED09590CA03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596658FB-6C35-4339-9D45-A7338C42CAFD}" type="parTrans" cxnId="{5D36FBAA-8736-46D9-9264-85F587D4C84B}">
      <dgm:prSet/>
      <dgm:spPr/>
      <dgm:t>
        <a:bodyPr/>
        <a:lstStyle/>
        <a:p>
          <a:endParaRPr lang="ru-RU"/>
        </a:p>
      </dgm:t>
    </dgm:pt>
    <dgm:pt modelId="{058F53CA-8098-44DC-9D8D-1BD6A251014D}" type="sibTrans" cxnId="{5D36FBAA-8736-46D9-9264-85F587D4C84B}">
      <dgm:prSet/>
      <dgm:spPr/>
      <dgm:t>
        <a:bodyPr/>
        <a:lstStyle/>
        <a:p>
          <a:endParaRPr lang="ru-RU"/>
        </a:p>
      </dgm:t>
    </dgm:pt>
    <dgm:pt modelId="{2FF669C5-1A9E-4A9D-B3DC-F53912EE97B8}">
      <dgm:prSet phldrT="[Текст]" phldr="1"/>
      <dgm:spPr/>
      <dgm:t>
        <a:bodyPr/>
        <a:lstStyle/>
        <a:p>
          <a:endParaRPr lang="ru-RU"/>
        </a:p>
      </dgm:t>
    </dgm:pt>
    <dgm:pt modelId="{7E16C7F1-E939-4FC5-B1DF-A6E6F972D193}" type="parTrans" cxnId="{93A75B06-4C52-4670-83DA-6CF82C43CB1E}">
      <dgm:prSet/>
      <dgm:spPr/>
      <dgm:t>
        <a:bodyPr/>
        <a:lstStyle/>
        <a:p>
          <a:endParaRPr lang="ru-RU"/>
        </a:p>
      </dgm:t>
    </dgm:pt>
    <dgm:pt modelId="{438F12EA-1702-4B2C-B45F-B2ADB7126ADF}" type="sibTrans" cxnId="{93A75B06-4C52-4670-83DA-6CF82C43CB1E}">
      <dgm:prSet/>
      <dgm:spPr/>
      <dgm:t>
        <a:bodyPr/>
        <a:lstStyle/>
        <a:p>
          <a:endParaRPr lang="ru-RU"/>
        </a:p>
      </dgm:t>
    </dgm:pt>
    <dgm:pt modelId="{48F557A8-F11C-4862-82F9-0E90FEDCAFD2}">
      <dgm:prSet/>
      <dgm:spPr/>
      <dgm:t>
        <a:bodyPr/>
        <a:lstStyle/>
        <a:p>
          <a:endParaRPr lang="ru-RU"/>
        </a:p>
      </dgm:t>
    </dgm:pt>
    <dgm:pt modelId="{951CE6C0-F397-4F57-840A-42A4BA914734}" type="parTrans" cxnId="{861B3887-9726-4738-A1D9-864D1F5589E2}">
      <dgm:prSet/>
      <dgm:spPr/>
      <dgm:t>
        <a:bodyPr/>
        <a:lstStyle/>
        <a:p>
          <a:endParaRPr lang="ru-RU"/>
        </a:p>
      </dgm:t>
    </dgm:pt>
    <dgm:pt modelId="{5937C301-3FB1-4B77-845F-6A87774446F9}" type="sibTrans" cxnId="{861B3887-9726-4738-A1D9-864D1F5589E2}">
      <dgm:prSet/>
      <dgm:spPr/>
      <dgm:t>
        <a:bodyPr/>
        <a:lstStyle/>
        <a:p>
          <a:endParaRPr lang="ru-RU"/>
        </a:p>
      </dgm:t>
    </dgm:pt>
    <dgm:pt modelId="{6006B15F-B3BB-4B42-A0A4-888281949FE8}">
      <dgm:prSet/>
      <dgm:spPr/>
      <dgm:t>
        <a:bodyPr/>
        <a:lstStyle/>
        <a:p>
          <a:endParaRPr lang="ru-RU"/>
        </a:p>
      </dgm:t>
    </dgm:pt>
    <dgm:pt modelId="{8B0461EE-D253-4A22-85BC-C7997C687213}" type="parTrans" cxnId="{6B51E9BE-EC2A-4B6E-9981-F301AB09DA4D}">
      <dgm:prSet/>
      <dgm:spPr/>
      <dgm:t>
        <a:bodyPr/>
        <a:lstStyle/>
        <a:p>
          <a:endParaRPr lang="ru-RU"/>
        </a:p>
      </dgm:t>
    </dgm:pt>
    <dgm:pt modelId="{7B54627C-D395-4DC7-B249-7A28ADF50E9A}" type="sibTrans" cxnId="{6B51E9BE-EC2A-4B6E-9981-F301AB09DA4D}">
      <dgm:prSet/>
      <dgm:spPr/>
      <dgm:t>
        <a:bodyPr/>
        <a:lstStyle/>
        <a:p>
          <a:endParaRPr lang="ru-RU"/>
        </a:p>
      </dgm:t>
    </dgm:pt>
    <dgm:pt modelId="{FE7396DB-4307-49CE-980D-F153395B95F0}">
      <dgm:prSet phldrT="[Текст]" custT="1"/>
      <dgm:spPr>
        <a:solidFill>
          <a:schemeClr val="bg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softEdge">
          <a:bevelT w="63500" h="25400" prst="coolSlant"/>
        </a:sp3d>
      </dgm:spPr>
      <dgm:t>
        <a:bodyPr/>
        <a:lstStyle/>
        <a:p>
          <a:r>
            <a:rPr lang="ru-RU" sz="1800" b="1" dirty="0" smtClean="0">
              <a:solidFill>
                <a:srgbClr val="333399"/>
              </a:solidFill>
              <a:latin typeface="Monotype Corsiva" pitchFamily="66" charset="0"/>
            </a:rPr>
            <a:t>Использование основных принципов ЛОП позволяет педагогу, используя универсальную модель и систему эффективных приёмов:</a:t>
          </a:r>
          <a:endParaRPr lang="ru-RU" sz="1800" b="1" dirty="0">
            <a:solidFill>
              <a:srgbClr val="333399"/>
            </a:solidFill>
            <a:latin typeface="Monotype Corsiva" pitchFamily="66" charset="0"/>
          </a:endParaRPr>
        </a:p>
      </dgm:t>
    </dgm:pt>
    <dgm:pt modelId="{33B29482-CE12-4B99-A052-EC89064EEABE}" type="sibTrans" cxnId="{5EB255B3-F8DD-442C-B5B3-86CFCE394341}">
      <dgm:prSet/>
      <dgm:spPr/>
      <dgm:t>
        <a:bodyPr/>
        <a:lstStyle/>
        <a:p>
          <a:endParaRPr lang="ru-RU"/>
        </a:p>
      </dgm:t>
    </dgm:pt>
    <dgm:pt modelId="{4B8F2192-AEC4-4BF2-AFAE-D38B43BDE903}" type="parTrans" cxnId="{5EB255B3-F8DD-442C-B5B3-86CFCE394341}">
      <dgm:prSet/>
      <dgm:spPr/>
      <dgm:t>
        <a:bodyPr/>
        <a:lstStyle/>
        <a:p>
          <a:endParaRPr lang="ru-RU"/>
        </a:p>
      </dgm:t>
    </dgm:pt>
    <dgm:pt modelId="{4F3252C9-6511-4EF7-8EAE-F3BD2751280A}">
      <dgm:prSet/>
      <dgm:spPr/>
      <dgm:t>
        <a:bodyPr/>
        <a:lstStyle/>
        <a:p>
          <a:endParaRPr lang="ru-RU"/>
        </a:p>
      </dgm:t>
    </dgm:pt>
    <dgm:pt modelId="{1338F942-7F80-4AF9-AB45-C168802D71B3}" type="parTrans" cxnId="{6F5E8CD6-7FFA-41D8-BB12-1ABEAB1C22F3}">
      <dgm:prSet/>
      <dgm:spPr/>
      <dgm:t>
        <a:bodyPr/>
        <a:lstStyle/>
        <a:p>
          <a:endParaRPr lang="ru-RU"/>
        </a:p>
      </dgm:t>
    </dgm:pt>
    <dgm:pt modelId="{6555CBE3-8C11-43D4-B876-305B4C464DC1}" type="sibTrans" cxnId="{6F5E8CD6-7FFA-41D8-BB12-1ABEAB1C22F3}">
      <dgm:prSet/>
      <dgm:spPr/>
      <dgm:t>
        <a:bodyPr/>
        <a:lstStyle/>
        <a:p>
          <a:endParaRPr lang="ru-RU"/>
        </a:p>
      </dgm:t>
    </dgm:pt>
    <dgm:pt modelId="{0B81AF64-BAAC-4990-90CA-C1A81B810E88}">
      <dgm:prSet/>
      <dgm:spPr/>
      <dgm:t>
        <a:bodyPr/>
        <a:lstStyle/>
        <a:p>
          <a:endParaRPr lang="ru-RU"/>
        </a:p>
      </dgm:t>
    </dgm:pt>
    <dgm:pt modelId="{393A9788-0693-4C41-9A8B-9AAA36800905}" type="parTrans" cxnId="{0CE3F109-FE65-41CF-8D42-ADE9A95676CA}">
      <dgm:prSet/>
      <dgm:spPr/>
      <dgm:t>
        <a:bodyPr/>
        <a:lstStyle/>
        <a:p>
          <a:endParaRPr lang="ru-RU"/>
        </a:p>
      </dgm:t>
    </dgm:pt>
    <dgm:pt modelId="{A94A1FFD-FA34-4EEF-A188-74875D651A40}" type="sibTrans" cxnId="{0CE3F109-FE65-41CF-8D42-ADE9A95676CA}">
      <dgm:prSet/>
      <dgm:spPr/>
      <dgm:t>
        <a:bodyPr/>
        <a:lstStyle/>
        <a:p>
          <a:endParaRPr lang="ru-RU"/>
        </a:p>
      </dgm:t>
    </dgm:pt>
    <dgm:pt modelId="{F970B3D8-71CF-44B4-A1DD-D3CB6B9A022A}">
      <dgm:prSet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endParaRPr lang="ru-RU"/>
        </a:p>
      </dgm:t>
    </dgm:pt>
    <dgm:pt modelId="{61FCD003-209A-4C98-960C-5D347BD1C899}" type="parTrans" cxnId="{C939734D-859C-449D-9D5C-D51F6A84E578}">
      <dgm:prSet/>
      <dgm:spPr/>
      <dgm:t>
        <a:bodyPr/>
        <a:lstStyle/>
        <a:p>
          <a:endParaRPr lang="ru-RU"/>
        </a:p>
      </dgm:t>
    </dgm:pt>
    <dgm:pt modelId="{84023983-A210-4F44-A7D5-BB2E1FBC5446}" type="sibTrans" cxnId="{C939734D-859C-449D-9D5C-D51F6A84E578}">
      <dgm:prSet/>
      <dgm:spPr/>
      <dgm:t>
        <a:bodyPr/>
        <a:lstStyle/>
        <a:p>
          <a:endParaRPr lang="ru-RU"/>
        </a:p>
      </dgm:t>
    </dgm:pt>
    <dgm:pt modelId="{2C4417F2-9DEA-4711-8EBF-5DCE17E9EE04}">
      <dgm:prSet/>
      <dgm:spPr/>
      <dgm:t>
        <a:bodyPr/>
        <a:lstStyle/>
        <a:p>
          <a:endParaRPr lang="ru-RU"/>
        </a:p>
      </dgm:t>
    </dgm:pt>
    <dgm:pt modelId="{A0AF72F7-3FB7-4FC4-90E5-E7A5ED9E6863}" type="parTrans" cxnId="{5077D3EE-7AD7-47EF-87CA-E0B4807D2AFF}">
      <dgm:prSet/>
      <dgm:spPr/>
      <dgm:t>
        <a:bodyPr/>
        <a:lstStyle/>
        <a:p>
          <a:endParaRPr lang="ru-RU"/>
        </a:p>
      </dgm:t>
    </dgm:pt>
    <dgm:pt modelId="{1FDC8E00-F152-43C9-807D-4F2D0FC8E2D0}" type="sibTrans" cxnId="{5077D3EE-7AD7-47EF-87CA-E0B4807D2AFF}">
      <dgm:prSet/>
      <dgm:spPr/>
      <dgm:t>
        <a:bodyPr/>
        <a:lstStyle/>
        <a:p>
          <a:endParaRPr lang="ru-RU"/>
        </a:p>
      </dgm:t>
    </dgm:pt>
    <dgm:pt modelId="{99F90556-A247-498E-A746-F0746B4A966D}">
      <dgm:prSet/>
      <dgm:spPr/>
      <dgm:t>
        <a:bodyPr/>
        <a:lstStyle/>
        <a:p>
          <a:endParaRPr lang="ru-RU"/>
        </a:p>
      </dgm:t>
    </dgm:pt>
    <dgm:pt modelId="{E8449EB0-27A7-4132-88CC-813C97A5EB8A}" type="parTrans" cxnId="{6FDF45B5-923C-4316-B885-4FA7AD2705AC}">
      <dgm:prSet/>
      <dgm:spPr/>
      <dgm:t>
        <a:bodyPr/>
        <a:lstStyle/>
        <a:p>
          <a:endParaRPr lang="ru-RU"/>
        </a:p>
      </dgm:t>
    </dgm:pt>
    <dgm:pt modelId="{3D7C6A54-19EA-4DC4-8056-5D49A794520C}" type="sibTrans" cxnId="{6FDF45B5-923C-4316-B885-4FA7AD2705AC}">
      <dgm:prSet/>
      <dgm:spPr/>
      <dgm:t>
        <a:bodyPr/>
        <a:lstStyle/>
        <a:p>
          <a:endParaRPr lang="ru-RU"/>
        </a:p>
      </dgm:t>
    </dgm:pt>
    <dgm:pt modelId="{46475BBA-A729-4D29-9611-45F51FCCE430}">
      <dgm:prSet/>
      <dgm:spPr/>
      <dgm:t>
        <a:bodyPr/>
        <a:lstStyle/>
        <a:p>
          <a:endParaRPr lang="ru-RU"/>
        </a:p>
      </dgm:t>
    </dgm:pt>
    <dgm:pt modelId="{07F55BBE-A836-465D-B9FD-8AF9CC94B5D8}" type="parTrans" cxnId="{E9BEE68B-D422-40B7-904E-88DED6834B0D}">
      <dgm:prSet/>
      <dgm:spPr/>
      <dgm:t>
        <a:bodyPr/>
        <a:lstStyle/>
        <a:p>
          <a:endParaRPr lang="ru-RU"/>
        </a:p>
      </dgm:t>
    </dgm:pt>
    <dgm:pt modelId="{9B39B13B-2BF9-4FA7-9266-58CA584DCB9E}" type="sibTrans" cxnId="{E9BEE68B-D422-40B7-904E-88DED6834B0D}">
      <dgm:prSet/>
      <dgm:spPr/>
      <dgm:t>
        <a:bodyPr/>
        <a:lstStyle/>
        <a:p>
          <a:endParaRPr lang="ru-RU"/>
        </a:p>
      </dgm:t>
    </dgm:pt>
    <dgm:pt modelId="{0743BFBB-0EC6-427B-AB31-0924CA3977D3}">
      <dgm:prSet custT="1"/>
      <dgm:spPr>
        <a:solidFill>
          <a:srgbClr val="00B050"/>
        </a:solidFill>
      </dgm:spPr>
      <dgm:t>
        <a:bodyPr/>
        <a:lstStyle/>
        <a:p>
          <a:r>
            <a:rPr lang="ru-RU" sz="2400" dirty="0" smtClean="0">
              <a:latin typeface="Monotype Corsiva" pitchFamily="66" charset="0"/>
            </a:rPr>
            <a:t>Формирование определенных способов и приемов познавательной деятельности (работа в парах, группах, разрешение созданных противоречий).</a:t>
          </a:r>
          <a:endParaRPr lang="ru-RU" sz="2400" dirty="0">
            <a:latin typeface="Monotype Corsiva" pitchFamily="66" charset="0"/>
          </a:endParaRPr>
        </a:p>
      </dgm:t>
    </dgm:pt>
    <dgm:pt modelId="{3E723237-678B-4F2C-837A-8E96460CA638}" type="parTrans" cxnId="{17CAE06F-FC76-4DB2-8E2C-25CBD51FC3ED}">
      <dgm:prSet/>
      <dgm:spPr/>
      <dgm:t>
        <a:bodyPr/>
        <a:lstStyle/>
        <a:p>
          <a:endParaRPr lang="ru-RU"/>
        </a:p>
      </dgm:t>
    </dgm:pt>
    <dgm:pt modelId="{5AD25900-FE7D-4D22-A31E-15C8551C5D42}" type="sibTrans" cxnId="{17CAE06F-FC76-4DB2-8E2C-25CBD51FC3ED}">
      <dgm:prSet/>
      <dgm:spPr/>
      <dgm:t>
        <a:bodyPr/>
        <a:lstStyle/>
        <a:p>
          <a:endParaRPr lang="ru-RU"/>
        </a:p>
      </dgm:t>
    </dgm:pt>
    <dgm:pt modelId="{91EC81E6-5B2F-495B-8A5D-5A77F851F10F}">
      <dgm:prSet custT="1"/>
      <dgm:spPr>
        <a:solidFill>
          <a:schemeClr val="accent5"/>
        </a:solidFill>
      </dgm:spPr>
      <dgm:t>
        <a:bodyPr/>
        <a:lstStyle/>
        <a:p>
          <a:r>
            <a:rPr lang="ru-RU" sz="2400" dirty="0" smtClean="0">
              <a:latin typeface="Monotype Corsiva" pitchFamily="66" charset="0"/>
            </a:rPr>
            <a:t>Совместная учебно-познавательная деятельность учащихся и учителя, в которой ребенок может себя реализовать. Понимание учащимися социальной значимости обучения.</a:t>
          </a:r>
          <a:endParaRPr lang="ru-RU" sz="2400" dirty="0">
            <a:latin typeface="Monotype Corsiva" pitchFamily="66" charset="0"/>
          </a:endParaRPr>
        </a:p>
      </dgm:t>
    </dgm:pt>
    <dgm:pt modelId="{6E9EEA25-430D-4D7E-B04E-17B5638763D2}" type="parTrans" cxnId="{8E31AD66-B3FF-45E2-98F1-9ED0B84A8391}">
      <dgm:prSet/>
      <dgm:spPr/>
      <dgm:t>
        <a:bodyPr/>
        <a:lstStyle/>
        <a:p>
          <a:endParaRPr lang="ru-RU"/>
        </a:p>
      </dgm:t>
    </dgm:pt>
    <dgm:pt modelId="{CBEB83E6-4486-4DD4-B225-F60DDE36B6AB}" type="sibTrans" cxnId="{8E31AD66-B3FF-45E2-98F1-9ED0B84A8391}">
      <dgm:prSet/>
      <dgm:spPr/>
      <dgm:t>
        <a:bodyPr/>
        <a:lstStyle/>
        <a:p>
          <a:endParaRPr lang="ru-RU"/>
        </a:p>
      </dgm:t>
    </dgm:pt>
    <dgm:pt modelId="{3B343552-76C2-4E5B-A953-80020ABD1D2D}" type="pres">
      <dgm:prSet presAssocID="{4059F126-1F00-4B20-B9BB-C9B93EA16A5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E22E8-6271-4A91-BF46-DDD297BB1325}" type="pres">
      <dgm:prSet presAssocID="{4059F126-1F00-4B20-B9BB-C9B93EA16A59}" presName="matrix" presStyleCnt="0"/>
      <dgm:spPr/>
      <dgm:t>
        <a:bodyPr/>
        <a:lstStyle/>
        <a:p>
          <a:endParaRPr lang="ru-RU"/>
        </a:p>
      </dgm:t>
    </dgm:pt>
    <dgm:pt modelId="{B7B9B555-F451-42C6-B392-1B80E58896E5}" type="pres">
      <dgm:prSet presAssocID="{4059F126-1F00-4B20-B9BB-C9B93EA16A59}" presName="tile1" presStyleLbl="node1" presStyleIdx="0" presStyleCnt="4" custScaleY="102548" custLinFactNeighborX="0" custLinFactNeighborY="1911"/>
      <dgm:spPr/>
      <dgm:t>
        <a:bodyPr/>
        <a:lstStyle/>
        <a:p>
          <a:endParaRPr lang="ru-RU"/>
        </a:p>
      </dgm:t>
    </dgm:pt>
    <dgm:pt modelId="{AC8880BE-741A-4204-B198-E66A386C3C91}" type="pres">
      <dgm:prSet presAssocID="{4059F126-1F00-4B20-B9BB-C9B93EA16A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11308-67A0-4248-9BDF-79A1DBDD77B6}" type="pres">
      <dgm:prSet presAssocID="{4059F126-1F00-4B20-B9BB-C9B93EA16A59}" presName="tile2" presStyleLbl="node1" presStyleIdx="1" presStyleCnt="4"/>
      <dgm:spPr/>
      <dgm:t>
        <a:bodyPr/>
        <a:lstStyle/>
        <a:p>
          <a:endParaRPr lang="ru-RU"/>
        </a:p>
      </dgm:t>
    </dgm:pt>
    <dgm:pt modelId="{1E742C55-9B8B-4109-BB0D-ED728E0D5832}" type="pres">
      <dgm:prSet presAssocID="{4059F126-1F00-4B20-B9BB-C9B93EA16A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F837-70D0-4A44-AC4A-C08EFC47F94D}" type="pres">
      <dgm:prSet presAssocID="{4059F126-1F00-4B20-B9BB-C9B93EA16A59}" presName="tile3" presStyleLbl="node1" presStyleIdx="2" presStyleCnt="4"/>
      <dgm:spPr/>
      <dgm:t>
        <a:bodyPr/>
        <a:lstStyle/>
        <a:p>
          <a:endParaRPr lang="ru-RU"/>
        </a:p>
      </dgm:t>
    </dgm:pt>
    <dgm:pt modelId="{B8211F9B-12C2-401C-90DD-7F17A3329B87}" type="pres">
      <dgm:prSet presAssocID="{4059F126-1F00-4B20-B9BB-C9B93EA16A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674E2-825A-496C-B67C-46390171A7D3}" type="pres">
      <dgm:prSet presAssocID="{4059F126-1F00-4B20-B9BB-C9B93EA16A59}" presName="tile4" presStyleLbl="node1" presStyleIdx="3" presStyleCnt="4"/>
      <dgm:spPr/>
      <dgm:t>
        <a:bodyPr/>
        <a:lstStyle/>
        <a:p>
          <a:endParaRPr lang="ru-RU"/>
        </a:p>
      </dgm:t>
    </dgm:pt>
    <dgm:pt modelId="{81CDCB7D-E7CE-439D-8A3A-E330729535EE}" type="pres">
      <dgm:prSet presAssocID="{4059F126-1F00-4B20-B9BB-C9B93EA16A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F859D-279C-4F17-8A3E-906EC5DD60E2}" type="pres">
      <dgm:prSet presAssocID="{4059F126-1F00-4B20-B9BB-C9B93EA16A59}" presName="centerTile" presStyleLbl="fgShp" presStyleIdx="0" presStyleCnt="1" custScaleX="109170" custScaleY="114651" custLinFactNeighborX="0" custLinFactNeighborY="-1528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6FBAA-8736-46D9-9264-85F587D4C84B}" srcId="{FE7396DB-4307-49CE-980D-F153395B95F0}" destId="{16DCC506-7143-4EF8-A52A-7ED09590CA03}" srcOrd="6" destOrd="0" parTransId="{596658FB-6C35-4339-9D45-A7338C42CAFD}" sibTransId="{058F53CA-8098-44DC-9D8D-1BD6A251014D}"/>
    <dgm:cxn modelId="{83FA4567-6A07-4FB7-ABA8-661AD6869FFC}" type="presOf" srcId="{7177F925-6C3A-4A84-8AC5-54E7E1824D07}" destId="{11011308-67A0-4248-9BDF-79A1DBDD77B6}" srcOrd="0" destOrd="0" presId="urn:microsoft.com/office/officeart/2005/8/layout/matrix1"/>
    <dgm:cxn modelId="{6FDF45B5-923C-4316-B885-4FA7AD2705AC}" srcId="{4059F126-1F00-4B20-B9BB-C9B93EA16A59}" destId="{99F90556-A247-498E-A746-F0746B4A966D}" srcOrd="2" destOrd="0" parTransId="{E8449EB0-27A7-4132-88CC-813C97A5EB8A}" sibTransId="{3D7C6A54-19EA-4DC4-8056-5D49A794520C}"/>
    <dgm:cxn modelId="{93A75B06-4C52-4670-83DA-6CF82C43CB1E}" srcId="{FE7396DB-4307-49CE-980D-F153395B95F0}" destId="{2FF669C5-1A9E-4A9D-B3DC-F53912EE97B8}" srcOrd="7" destOrd="0" parTransId="{7E16C7F1-E939-4FC5-B1DF-A6E6F972D193}" sibTransId="{438F12EA-1702-4B2C-B45F-B2ADB7126ADF}"/>
    <dgm:cxn modelId="{7B84CD61-9F6B-4E44-9E91-900464F3EF06}" type="presOf" srcId="{4059F126-1F00-4B20-B9BB-C9B93EA16A59}" destId="{3B343552-76C2-4E5B-A953-80020ABD1D2D}" srcOrd="0" destOrd="0" presId="urn:microsoft.com/office/officeart/2005/8/layout/matrix1"/>
    <dgm:cxn modelId="{861B3887-9726-4738-A1D9-864D1F5589E2}" srcId="{4059F126-1F00-4B20-B9BB-C9B93EA16A59}" destId="{48F557A8-F11C-4862-82F9-0E90FEDCAFD2}" srcOrd="5" destOrd="0" parTransId="{951CE6C0-F397-4F57-840A-42A4BA914734}" sibTransId="{5937C301-3FB1-4B77-845F-6A87774446F9}"/>
    <dgm:cxn modelId="{6B51E9BE-EC2A-4B6E-9981-F301AB09DA4D}" srcId="{4059F126-1F00-4B20-B9BB-C9B93EA16A59}" destId="{6006B15F-B3BB-4B42-A0A4-888281949FE8}" srcOrd="6" destOrd="0" parTransId="{8B0461EE-D253-4A22-85BC-C7997C687213}" sibTransId="{7B54627C-D395-4DC7-B249-7A28ADF50E9A}"/>
    <dgm:cxn modelId="{6B105D29-EDA0-4A17-8CE0-1261E4A94082}" type="presOf" srcId="{0743BFBB-0EC6-427B-AB31-0924CA3977D3}" destId="{81CDCB7D-E7CE-439D-8A3A-E330729535EE}" srcOrd="1" destOrd="0" presId="urn:microsoft.com/office/officeart/2005/8/layout/matrix1"/>
    <dgm:cxn modelId="{5EB255B3-F8DD-442C-B5B3-86CFCE394341}" srcId="{4059F126-1F00-4B20-B9BB-C9B93EA16A59}" destId="{FE7396DB-4307-49CE-980D-F153395B95F0}" srcOrd="0" destOrd="0" parTransId="{4B8F2192-AEC4-4BF2-AFAE-D38B43BDE903}" sibTransId="{33B29482-CE12-4B99-A052-EC89064EEABE}"/>
    <dgm:cxn modelId="{11BF14F4-003C-48C6-AD94-F81B0AA016FC}" type="presOf" srcId="{7177F925-6C3A-4A84-8AC5-54E7E1824D07}" destId="{1E742C55-9B8B-4109-BB0D-ED728E0D5832}" srcOrd="1" destOrd="0" presId="urn:microsoft.com/office/officeart/2005/8/layout/matrix1"/>
    <dgm:cxn modelId="{C939734D-859C-449D-9D5C-D51F6A84E578}" srcId="{FE7396DB-4307-49CE-980D-F153395B95F0}" destId="{F970B3D8-71CF-44B4-A1DD-D3CB6B9A022A}" srcOrd="5" destOrd="0" parTransId="{61FCD003-209A-4C98-960C-5D347BD1C899}" sibTransId="{84023983-A210-4F44-A7D5-BB2E1FBC5446}"/>
    <dgm:cxn modelId="{296175C0-B4A6-4A73-BCBC-9EB812147F4C}" type="presOf" srcId="{0743BFBB-0EC6-427B-AB31-0924CA3977D3}" destId="{8AF674E2-825A-496C-B67C-46390171A7D3}" srcOrd="0" destOrd="0" presId="urn:microsoft.com/office/officeart/2005/8/layout/matrix1"/>
    <dgm:cxn modelId="{DF5C0B50-11FD-4E39-B083-DF389138C17C}" type="presOf" srcId="{91EC81E6-5B2F-495B-8A5D-5A77F851F10F}" destId="{74A5F837-70D0-4A44-AC4A-C08EFC47F94D}" srcOrd="0" destOrd="0" presId="urn:microsoft.com/office/officeart/2005/8/layout/matrix1"/>
    <dgm:cxn modelId="{8E31AD66-B3FF-45E2-98F1-9ED0B84A8391}" srcId="{FE7396DB-4307-49CE-980D-F153395B95F0}" destId="{91EC81E6-5B2F-495B-8A5D-5A77F851F10F}" srcOrd="2" destOrd="0" parTransId="{6E9EEA25-430D-4D7E-B04E-17B5638763D2}" sibTransId="{CBEB83E6-4486-4DD4-B225-F60DDE36B6AB}"/>
    <dgm:cxn modelId="{247AAA20-C101-4AE4-99EE-49CE5256CE21}" type="presOf" srcId="{FE7396DB-4307-49CE-980D-F153395B95F0}" destId="{3D3F859D-279C-4F17-8A3E-906EC5DD60E2}" srcOrd="0" destOrd="0" presId="urn:microsoft.com/office/officeart/2005/8/layout/matrix1"/>
    <dgm:cxn modelId="{8F1AC34C-99A4-4BA9-B6A4-174ADB53E777}" srcId="{FE7396DB-4307-49CE-980D-F153395B95F0}" destId="{7177F925-6C3A-4A84-8AC5-54E7E1824D07}" srcOrd="1" destOrd="0" parTransId="{586AACB0-9C19-4BB2-873D-CCF32D65703A}" sibTransId="{C453810A-B97F-4BAF-BA3A-FC6CFC548DF5}"/>
    <dgm:cxn modelId="{C0A504B1-199F-42B5-AF16-B903AAF89270}" type="presOf" srcId="{91EC81E6-5B2F-495B-8A5D-5A77F851F10F}" destId="{B8211F9B-12C2-401C-90DD-7F17A3329B87}" srcOrd="1" destOrd="0" presId="urn:microsoft.com/office/officeart/2005/8/layout/matrix1"/>
    <dgm:cxn modelId="{9E828150-6466-4A23-9511-D047A3AEE7C2}" type="presOf" srcId="{630CC024-2CB5-49C2-B3F3-C0FD0FBE11E6}" destId="{AC8880BE-741A-4204-B198-E66A386C3C91}" srcOrd="1" destOrd="0" presId="urn:microsoft.com/office/officeart/2005/8/layout/matrix1"/>
    <dgm:cxn modelId="{6F5E8CD6-7FFA-41D8-BB12-1ABEAB1C22F3}" srcId="{4059F126-1F00-4B20-B9BB-C9B93EA16A59}" destId="{4F3252C9-6511-4EF7-8EAE-F3BD2751280A}" srcOrd="3" destOrd="0" parTransId="{1338F942-7F80-4AF9-AB45-C168802D71B3}" sibTransId="{6555CBE3-8C11-43D4-B876-305B4C464DC1}"/>
    <dgm:cxn modelId="{17CAE06F-FC76-4DB2-8E2C-25CBD51FC3ED}" srcId="{FE7396DB-4307-49CE-980D-F153395B95F0}" destId="{0743BFBB-0EC6-427B-AB31-0924CA3977D3}" srcOrd="3" destOrd="0" parTransId="{3E723237-678B-4F2C-837A-8E96460CA638}" sibTransId="{5AD25900-FE7D-4D22-A31E-15C8551C5D42}"/>
    <dgm:cxn modelId="{527B02CB-C8F0-439E-8A8A-66BB0F75A7AD}" type="presOf" srcId="{630CC024-2CB5-49C2-B3F3-C0FD0FBE11E6}" destId="{B7B9B555-F451-42C6-B392-1B80E58896E5}" srcOrd="0" destOrd="0" presId="urn:microsoft.com/office/officeart/2005/8/layout/matrix1"/>
    <dgm:cxn modelId="{05FEC2DE-0ADF-4C16-8FF7-C5C01C84075F}" srcId="{FE7396DB-4307-49CE-980D-F153395B95F0}" destId="{630CC024-2CB5-49C2-B3F3-C0FD0FBE11E6}" srcOrd="0" destOrd="0" parTransId="{006EF5CF-769B-45C7-840C-C06B937F8F4C}" sibTransId="{19B5ECED-74EC-4BCA-82D2-394A32A5B28D}"/>
    <dgm:cxn modelId="{E9BEE68B-D422-40B7-904E-88DED6834B0D}" srcId="{FE7396DB-4307-49CE-980D-F153395B95F0}" destId="{46475BBA-A729-4D29-9611-45F51FCCE430}" srcOrd="4" destOrd="0" parTransId="{07F55BBE-A836-465D-B9FD-8AF9CC94B5D8}" sibTransId="{9B39B13B-2BF9-4FA7-9266-58CA584DCB9E}"/>
    <dgm:cxn modelId="{0CE3F109-FE65-41CF-8D42-ADE9A95676CA}" srcId="{4059F126-1F00-4B20-B9BB-C9B93EA16A59}" destId="{0B81AF64-BAAC-4990-90CA-C1A81B810E88}" srcOrd="4" destOrd="0" parTransId="{393A9788-0693-4C41-9A8B-9AAA36800905}" sibTransId="{A94A1FFD-FA34-4EEF-A188-74875D651A40}"/>
    <dgm:cxn modelId="{5077D3EE-7AD7-47EF-87CA-E0B4807D2AFF}" srcId="{4059F126-1F00-4B20-B9BB-C9B93EA16A59}" destId="{2C4417F2-9DEA-4711-8EBF-5DCE17E9EE04}" srcOrd="1" destOrd="0" parTransId="{A0AF72F7-3FB7-4FC4-90E5-E7A5ED9E6863}" sibTransId="{1FDC8E00-F152-43C9-807D-4F2D0FC8E2D0}"/>
    <dgm:cxn modelId="{36C02933-6179-4F8D-B391-1A1DBB8677B9}" type="presParOf" srcId="{3B343552-76C2-4E5B-A953-80020ABD1D2D}" destId="{B97E22E8-6271-4A91-BF46-DDD297BB1325}" srcOrd="0" destOrd="0" presId="urn:microsoft.com/office/officeart/2005/8/layout/matrix1"/>
    <dgm:cxn modelId="{77B2E01A-AC5D-43C4-BBC6-4CFFC8D905DE}" type="presParOf" srcId="{B97E22E8-6271-4A91-BF46-DDD297BB1325}" destId="{B7B9B555-F451-42C6-B392-1B80E58896E5}" srcOrd="0" destOrd="0" presId="urn:microsoft.com/office/officeart/2005/8/layout/matrix1"/>
    <dgm:cxn modelId="{2C94E039-33C2-4277-9800-74D9D39E878C}" type="presParOf" srcId="{B97E22E8-6271-4A91-BF46-DDD297BB1325}" destId="{AC8880BE-741A-4204-B198-E66A386C3C91}" srcOrd="1" destOrd="0" presId="urn:microsoft.com/office/officeart/2005/8/layout/matrix1"/>
    <dgm:cxn modelId="{20BCFD5E-666B-4747-BB56-E8E21316A742}" type="presParOf" srcId="{B97E22E8-6271-4A91-BF46-DDD297BB1325}" destId="{11011308-67A0-4248-9BDF-79A1DBDD77B6}" srcOrd="2" destOrd="0" presId="urn:microsoft.com/office/officeart/2005/8/layout/matrix1"/>
    <dgm:cxn modelId="{91F01CB9-7206-4B26-A46F-635B0C389132}" type="presParOf" srcId="{B97E22E8-6271-4A91-BF46-DDD297BB1325}" destId="{1E742C55-9B8B-4109-BB0D-ED728E0D5832}" srcOrd="3" destOrd="0" presId="urn:microsoft.com/office/officeart/2005/8/layout/matrix1"/>
    <dgm:cxn modelId="{B752D48C-9E0B-488F-800B-FBDE6529C6B7}" type="presParOf" srcId="{B97E22E8-6271-4A91-BF46-DDD297BB1325}" destId="{74A5F837-70D0-4A44-AC4A-C08EFC47F94D}" srcOrd="4" destOrd="0" presId="urn:microsoft.com/office/officeart/2005/8/layout/matrix1"/>
    <dgm:cxn modelId="{C22C16A1-9F19-457F-8CDE-15B368013B87}" type="presParOf" srcId="{B97E22E8-6271-4A91-BF46-DDD297BB1325}" destId="{B8211F9B-12C2-401C-90DD-7F17A3329B87}" srcOrd="5" destOrd="0" presId="urn:microsoft.com/office/officeart/2005/8/layout/matrix1"/>
    <dgm:cxn modelId="{05A10D6C-83B3-4EF3-A8CB-BEF9A1B42E5C}" type="presParOf" srcId="{B97E22E8-6271-4A91-BF46-DDD297BB1325}" destId="{8AF674E2-825A-496C-B67C-46390171A7D3}" srcOrd="6" destOrd="0" presId="urn:microsoft.com/office/officeart/2005/8/layout/matrix1"/>
    <dgm:cxn modelId="{F5041F41-AFE0-4FFE-9C62-F7DD7919582B}" type="presParOf" srcId="{B97E22E8-6271-4A91-BF46-DDD297BB1325}" destId="{81CDCB7D-E7CE-439D-8A3A-E330729535EE}" srcOrd="7" destOrd="0" presId="urn:microsoft.com/office/officeart/2005/8/layout/matrix1"/>
    <dgm:cxn modelId="{0358E711-E410-4B36-BCE4-3A230E17BE8E}" type="presParOf" srcId="{3B343552-76C2-4E5B-A953-80020ABD1D2D}" destId="{3D3F859D-279C-4F17-8A3E-906EC5DD60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222D5-270E-401B-A71E-A6BC9B15797F}">
      <dsp:nvSpPr>
        <dsp:cNvPr id="0" name=""/>
        <dsp:cNvSpPr/>
      </dsp:nvSpPr>
      <dsp:spPr>
        <a:xfrm rot="5400000">
          <a:off x="405741" y="2140667"/>
          <a:ext cx="1186405" cy="145593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1A0B2-681D-41FC-8CBA-2D674FA50E0D}">
      <dsp:nvSpPr>
        <dsp:cNvPr id="0" name=""/>
        <dsp:cNvSpPr/>
      </dsp:nvSpPr>
      <dsp:spPr>
        <a:xfrm>
          <a:off x="152737" y="1486545"/>
          <a:ext cx="2655747" cy="755958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solidFill>
            <a:srgbClr val="005DA2"/>
          </a:solidFill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none" kern="1200" dirty="0" smtClean="0">
              <a:latin typeface="Monotype Corsiva" pitchFamily="66" charset="0"/>
            </a:rPr>
            <a:t>Компетенция учителя</a:t>
          </a:r>
          <a:endParaRPr lang="ru-RU" sz="3200" b="1" i="1" u="none" kern="1200" dirty="0">
            <a:latin typeface="Monotype Corsiva" pitchFamily="66" charset="0"/>
          </a:endParaRPr>
        </a:p>
      </dsp:txBody>
      <dsp:txXfrm>
        <a:off x="174878" y="1508686"/>
        <a:ext cx="2611465" cy="711676"/>
      </dsp:txXfrm>
    </dsp:sp>
    <dsp:sp modelId="{B386E420-A1AA-4D8F-8EBB-0FBC4344FF76}">
      <dsp:nvSpPr>
        <dsp:cNvPr id="0" name=""/>
        <dsp:cNvSpPr/>
      </dsp:nvSpPr>
      <dsp:spPr>
        <a:xfrm rot="5400000">
          <a:off x="259102" y="3482312"/>
          <a:ext cx="1479682" cy="145593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EE1BC-AD9D-4465-B6C0-8DF329192B21}">
      <dsp:nvSpPr>
        <dsp:cNvPr id="0" name=""/>
        <dsp:cNvSpPr/>
      </dsp:nvSpPr>
      <dsp:spPr>
        <a:xfrm>
          <a:off x="4758" y="2485159"/>
          <a:ext cx="2951706" cy="114581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Monotype Corsiva" pitchFamily="66" charset="0"/>
            </a:rPr>
            <a:t>-мышление продуктивное, в ходе которого формируется позитивный опыт из всего, что происходит с человеком</a:t>
          </a:r>
          <a:endParaRPr lang="ru-RU" sz="1800" b="1" i="1" kern="1200" dirty="0">
            <a:latin typeface="Monotype Corsiva" pitchFamily="66" charset="0"/>
          </a:endParaRPr>
        </a:p>
      </dsp:txBody>
      <dsp:txXfrm>
        <a:off x="38318" y="2518719"/>
        <a:ext cx="2884586" cy="1078697"/>
      </dsp:txXfrm>
    </dsp:sp>
    <dsp:sp modelId="{6EDDECC3-2B3E-4F64-AE39-50E76FCA4F73}">
      <dsp:nvSpPr>
        <dsp:cNvPr id="0" name=""/>
        <dsp:cNvSpPr/>
      </dsp:nvSpPr>
      <dsp:spPr>
        <a:xfrm rot="21588072">
          <a:off x="1004272" y="4221706"/>
          <a:ext cx="3172251" cy="145593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EC59F-92EA-4AF9-936B-E8A1BC9279FD}">
      <dsp:nvSpPr>
        <dsp:cNvPr id="0" name=""/>
        <dsp:cNvSpPr/>
      </dsp:nvSpPr>
      <dsp:spPr>
        <a:xfrm>
          <a:off x="295434" y="3873632"/>
          <a:ext cx="2370352" cy="1346949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solidFill>
            <a:srgbClr val="005DA2"/>
          </a:solidFill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Monotype Corsiva" pitchFamily="66" charset="0"/>
            </a:rPr>
            <a:t>-аргументированное, поскольку убедительные доводы позволяют принимать продуманные решения</a:t>
          </a:r>
          <a:endParaRPr lang="ru-RU" sz="1800" b="1" i="1" kern="1200" dirty="0">
            <a:latin typeface="Monotype Corsiva" pitchFamily="66" charset="0"/>
          </a:endParaRPr>
        </a:p>
      </dsp:txBody>
      <dsp:txXfrm>
        <a:off x="334885" y="3913083"/>
        <a:ext cx="2291450" cy="1268047"/>
      </dsp:txXfrm>
    </dsp:sp>
    <dsp:sp modelId="{CB4C63A5-BF96-4CC0-9D32-A1BCED28419B}">
      <dsp:nvSpPr>
        <dsp:cNvPr id="0" name=""/>
        <dsp:cNvSpPr/>
      </dsp:nvSpPr>
      <dsp:spPr>
        <a:xfrm rot="16200000">
          <a:off x="3368697" y="3397983"/>
          <a:ext cx="1626162" cy="145593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48D4AA-17BB-4046-93B2-AAFD0CF6D911}">
      <dsp:nvSpPr>
        <dsp:cNvPr id="0" name=""/>
        <dsp:cNvSpPr/>
      </dsp:nvSpPr>
      <dsp:spPr>
        <a:xfrm>
          <a:off x="3494455" y="3851618"/>
          <a:ext cx="2337982" cy="13689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Monotype Corsiva" pitchFamily="66" charset="0"/>
            </a:rPr>
            <a:t>-многогранное, так как оно проявляется в умении рассматривать явление с разных сторон</a:t>
          </a:r>
          <a:endParaRPr lang="ru-RU" sz="1800" b="1" i="1" kern="1200" dirty="0">
            <a:latin typeface="Monotype Corsiva" pitchFamily="66" charset="0"/>
          </a:endParaRPr>
        </a:p>
      </dsp:txBody>
      <dsp:txXfrm>
        <a:off x="3534551" y="3891714"/>
        <a:ext cx="2257790" cy="1288771"/>
      </dsp:txXfrm>
    </dsp:sp>
    <dsp:sp modelId="{50BD7417-1D52-40DB-9A24-736EAE7FA22E}">
      <dsp:nvSpPr>
        <dsp:cNvPr id="0" name=""/>
        <dsp:cNvSpPr/>
      </dsp:nvSpPr>
      <dsp:spPr>
        <a:xfrm rot="16016169">
          <a:off x="3454663" y="1885012"/>
          <a:ext cx="1380448" cy="145593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15D4B-16CE-451C-BE54-FB3F76455FA1}">
      <dsp:nvSpPr>
        <dsp:cNvPr id="0" name=""/>
        <dsp:cNvSpPr/>
      </dsp:nvSpPr>
      <dsp:spPr>
        <a:xfrm>
          <a:off x="3498046" y="2189983"/>
          <a:ext cx="2330800" cy="1418979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solidFill>
            <a:srgbClr val="005DA2"/>
          </a:solidFill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Monotype Corsiva" pitchFamily="66" charset="0"/>
            </a:rPr>
            <a:t>-социальное, поскольку работа осуществляется в парах, группах; основной приём взаимодействия -дискуссия</a:t>
          </a:r>
          <a:endParaRPr lang="ru-RU" sz="1600" b="1" i="1" kern="1200" dirty="0">
            <a:latin typeface="Monotype Corsiva" pitchFamily="66" charset="0"/>
          </a:endParaRPr>
        </a:p>
      </dsp:txBody>
      <dsp:txXfrm>
        <a:off x="3539606" y="2231543"/>
        <a:ext cx="2247680" cy="1335859"/>
      </dsp:txXfrm>
    </dsp:sp>
    <dsp:sp modelId="{F5DB67F8-6D5B-49B8-BBFC-293268E65B03}">
      <dsp:nvSpPr>
        <dsp:cNvPr id="0" name=""/>
        <dsp:cNvSpPr/>
      </dsp:nvSpPr>
      <dsp:spPr>
        <a:xfrm rot="1336555">
          <a:off x="4010426" y="1714560"/>
          <a:ext cx="2756309" cy="1455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DB0C7-67C6-459D-BF68-57AE9CD32C96}">
      <dsp:nvSpPr>
        <dsp:cNvPr id="0" name=""/>
        <dsp:cNvSpPr/>
      </dsp:nvSpPr>
      <dsp:spPr>
        <a:xfrm>
          <a:off x="3416522" y="1028742"/>
          <a:ext cx="2346281" cy="96660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Monotype Corsiva" pitchFamily="66" charset="0"/>
            </a:rPr>
            <a:t>-индивидуальное, ибо оно формирует личностную культуру работы с информацией</a:t>
          </a:r>
          <a:endParaRPr lang="ru-RU" sz="1800" b="1" i="1" kern="1200" dirty="0">
            <a:latin typeface="Monotype Corsiva" pitchFamily="66" charset="0"/>
          </a:endParaRPr>
        </a:p>
      </dsp:txBody>
      <dsp:txXfrm>
        <a:off x="3444833" y="1057053"/>
        <a:ext cx="2289659" cy="909980"/>
      </dsp:txXfrm>
    </dsp:sp>
    <dsp:sp modelId="{E0865E21-C7B3-4C36-ACD5-F6D1C04D34B2}">
      <dsp:nvSpPr>
        <dsp:cNvPr id="0" name=""/>
        <dsp:cNvSpPr/>
      </dsp:nvSpPr>
      <dsp:spPr>
        <a:xfrm>
          <a:off x="6336699" y="1368149"/>
          <a:ext cx="1617701" cy="23954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Monotype Corsiva" pitchFamily="66" charset="0"/>
            </a:rPr>
            <a:t>Формирование компетенций учителя и учащегося, как средство повышения качества образования</a:t>
          </a:r>
          <a:endParaRPr lang="ru-RU" sz="1900" b="1" kern="1200" dirty="0">
            <a:latin typeface="Monotype Corsiva" pitchFamily="66" charset="0"/>
          </a:endParaRPr>
        </a:p>
      </dsp:txBody>
      <dsp:txXfrm>
        <a:off x="6384080" y="1415530"/>
        <a:ext cx="1522939" cy="2300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24A46-D243-44E6-B067-5C5773250605}">
      <dsp:nvSpPr>
        <dsp:cNvPr id="0" name=""/>
        <dsp:cNvSpPr/>
      </dsp:nvSpPr>
      <dsp:spPr>
        <a:xfrm>
          <a:off x="0" y="931040"/>
          <a:ext cx="2666546" cy="1599927"/>
        </a:xfrm>
        <a:prstGeom prst="rect">
          <a:avLst/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  <a:cs typeface="Times New Roman" pitchFamily="18" charset="0"/>
            </a:rPr>
            <a:t>Обновление содержания образования на основе новых ФГОС</a:t>
          </a:r>
          <a:endParaRPr lang="ru-RU" sz="2400" kern="1200" dirty="0">
            <a:latin typeface="Monotype Corsiva" pitchFamily="66" charset="0"/>
          </a:endParaRPr>
        </a:p>
      </dsp:txBody>
      <dsp:txXfrm>
        <a:off x="0" y="931040"/>
        <a:ext cx="2666546" cy="1599927"/>
      </dsp:txXfrm>
    </dsp:sp>
    <dsp:sp modelId="{511C015F-1791-4941-A487-FF32EE28B6B6}">
      <dsp:nvSpPr>
        <dsp:cNvPr id="0" name=""/>
        <dsp:cNvSpPr/>
      </dsp:nvSpPr>
      <dsp:spPr>
        <a:xfrm>
          <a:off x="2952320" y="865283"/>
          <a:ext cx="2666546" cy="1599927"/>
        </a:xfrm>
        <a:prstGeom prst="rect">
          <a:avLst/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  <a:cs typeface="Times New Roman" pitchFamily="18" charset="0"/>
            </a:rPr>
            <a:t>Совершенствование системы поддержки талантливых детей</a:t>
          </a:r>
          <a:endParaRPr lang="ru-RU" sz="2400" b="1" i="1" kern="1200" dirty="0">
            <a:latin typeface="Monotype Corsiva" pitchFamily="66" charset="0"/>
          </a:endParaRPr>
        </a:p>
      </dsp:txBody>
      <dsp:txXfrm>
        <a:off x="2952320" y="865283"/>
        <a:ext cx="2666546" cy="1599927"/>
      </dsp:txXfrm>
    </dsp:sp>
    <dsp:sp modelId="{9EBFFBC3-97B7-4E8D-AD92-0A9BC97FA772}">
      <dsp:nvSpPr>
        <dsp:cNvPr id="0" name=""/>
        <dsp:cNvSpPr/>
      </dsp:nvSpPr>
      <dsp:spPr>
        <a:xfrm>
          <a:off x="5850349" y="888402"/>
          <a:ext cx="2666546" cy="1599927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  <a:cs typeface="Times New Roman" pitchFamily="18" charset="0"/>
            </a:rPr>
            <a:t>Развитие учительского и административного потенциала</a:t>
          </a:r>
          <a:endParaRPr lang="ru-RU" sz="2400" kern="1200" dirty="0">
            <a:latin typeface="Monotype Corsiva" pitchFamily="66" charset="0"/>
          </a:endParaRPr>
        </a:p>
      </dsp:txBody>
      <dsp:txXfrm>
        <a:off x="5850349" y="888402"/>
        <a:ext cx="2666546" cy="1599927"/>
      </dsp:txXfrm>
    </dsp:sp>
    <dsp:sp modelId="{712178A3-EFEF-4861-8893-FD8C634BD80A}">
      <dsp:nvSpPr>
        <dsp:cNvPr id="0" name=""/>
        <dsp:cNvSpPr/>
      </dsp:nvSpPr>
      <dsp:spPr>
        <a:xfrm>
          <a:off x="1491345" y="2754569"/>
          <a:ext cx="2666546" cy="1599927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  <a:cs typeface="Times New Roman" pitchFamily="18" charset="0"/>
            </a:rPr>
            <a:t>Развитие современной школьной инфраструктуры</a:t>
          </a:r>
          <a:endParaRPr lang="ru-RU" sz="2400" b="1" i="1" kern="1200" dirty="0">
            <a:latin typeface="Monotype Corsiva" pitchFamily="66" charset="0"/>
          </a:endParaRPr>
        </a:p>
      </dsp:txBody>
      <dsp:txXfrm>
        <a:off x="1491345" y="2754569"/>
        <a:ext cx="2666546" cy="1599927"/>
      </dsp:txXfrm>
    </dsp:sp>
    <dsp:sp modelId="{CDF29F36-973E-444C-943F-15A3476FBB34}">
      <dsp:nvSpPr>
        <dsp:cNvPr id="0" name=""/>
        <dsp:cNvSpPr/>
      </dsp:nvSpPr>
      <dsp:spPr>
        <a:xfrm>
          <a:off x="4415853" y="2714523"/>
          <a:ext cx="2666546" cy="1599927"/>
        </a:xfrm>
        <a:prstGeom prst="rect">
          <a:avLst/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  <a:cs typeface="Times New Roman" pitchFamily="18" charset="0"/>
            </a:rPr>
            <a:t>Укрепление здоровья школьников</a:t>
          </a:r>
          <a:endParaRPr lang="ru-RU" sz="2400" b="1" kern="1200" dirty="0">
            <a:latin typeface="Monotype Corsiva" pitchFamily="66" charset="0"/>
          </a:endParaRPr>
        </a:p>
      </dsp:txBody>
      <dsp:txXfrm>
        <a:off x="4415853" y="2714523"/>
        <a:ext cx="2666546" cy="1599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B555-F451-42C6-B392-1B80E58896E5}">
      <dsp:nvSpPr>
        <dsp:cNvPr id="0" name=""/>
        <dsp:cNvSpPr/>
      </dsp:nvSpPr>
      <dsp:spPr>
        <a:xfrm rot="16200000">
          <a:off x="612064" y="-576057"/>
          <a:ext cx="2898328" cy="4122458"/>
        </a:xfrm>
        <a:prstGeom prst="round1Rect">
          <a:avLst/>
        </a:prstGeom>
        <a:solidFill>
          <a:srgbClr val="00B050"/>
        </a:solidFill>
        <a:ln>
          <a:solidFill>
            <a:srgbClr val="00B0F0"/>
          </a:solidFill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Создание эмоционального комфорта в детском коллективе</a:t>
          </a:r>
          <a:endParaRPr lang="ru-RU" sz="2800" b="1" kern="1200" dirty="0">
            <a:latin typeface="Monotype Corsiva" pitchFamily="66" charset="0"/>
          </a:endParaRPr>
        </a:p>
      </dsp:txBody>
      <dsp:txXfrm rot="5400000">
        <a:off x="-1" y="36008"/>
        <a:ext cx="4122458" cy="2173746"/>
      </dsp:txXfrm>
    </dsp:sp>
    <dsp:sp modelId="{11011308-67A0-4248-9BDF-79A1DBDD77B6}">
      <dsp:nvSpPr>
        <dsp:cNvPr id="0" name=""/>
        <dsp:cNvSpPr/>
      </dsp:nvSpPr>
      <dsp:spPr>
        <a:xfrm>
          <a:off x="4122458" y="18003"/>
          <a:ext cx="4122458" cy="2826314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rgbClr val="005DA2"/>
          </a:solidFill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onotype Corsiva" pitchFamily="66" charset="0"/>
            </a:rPr>
            <a:t>Создание на уроке ситуации успеха. Постоянное осмысление детьми значимости своей работы. Воспитание чувства гордости за свои успехи.</a:t>
          </a:r>
          <a:endParaRPr lang="ru-RU" sz="2400" b="1" i="0" kern="1200" dirty="0">
            <a:latin typeface="Monotype Corsiva" pitchFamily="66" charset="0"/>
          </a:endParaRPr>
        </a:p>
      </dsp:txBody>
      <dsp:txXfrm>
        <a:off x="4122458" y="18003"/>
        <a:ext cx="4122458" cy="2119735"/>
      </dsp:txXfrm>
    </dsp:sp>
    <dsp:sp modelId="{74A5F837-70D0-4A44-AC4A-C08EFC47F94D}">
      <dsp:nvSpPr>
        <dsp:cNvPr id="0" name=""/>
        <dsp:cNvSpPr/>
      </dsp:nvSpPr>
      <dsp:spPr>
        <a:xfrm rot="10800000">
          <a:off x="0" y="2844317"/>
          <a:ext cx="4122458" cy="2826314"/>
        </a:xfrm>
        <a:prstGeom prst="round1Rect">
          <a:avLst/>
        </a:prstGeom>
        <a:solidFill>
          <a:schemeClr val="accent5"/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onotype Corsiva" pitchFamily="66" charset="0"/>
            </a:rPr>
            <a:t>Совместная учебно-познавательная деятельность учащихся и учителя, в которой ребенок может себя реализовать. Понимание учащимися социальной значимости обучения.</a:t>
          </a:r>
          <a:endParaRPr lang="ru-RU" sz="2400" kern="1200" dirty="0">
            <a:latin typeface="Monotype Corsiva" pitchFamily="66" charset="0"/>
          </a:endParaRPr>
        </a:p>
      </dsp:txBody>
      <dsp:txXfrm rot="10800000">
        <a:off x="0" y="3550896"/>
        <a:ext cx="4122458" cy="2119735"/>
      </dsp:txXfrm>
    </dsp:sp>
    <dsp:sp modelId="{8AF674E2-825A-496C-B67C-46390171A7D3}">
      <dsp:nvSpPr>
        <dsp:cNvPr id="0" name=""/>
        <dsp:cNvSpPr/>
      </dsp:nvSpPr>
      <dsp:spPr>
        <a:xfrm rot="5400000">
          <a:off x="4770530" y="2196245"/>
          <a:ext cx="2826314" cy="4122458"/>
        </a:xfrm>
        <a:prstGeom prst="round1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onotype Corsiva" pitchFamily="66" charset="0"/>
            </a:rPr>
            <a:t>Формирование определенных способов и приемов познавательной деятельности (работа в парах, группах, разрешение созданных противоречий).</a:t>
          </a:r>
          <a:endParaRPr lang="ru-RU" sz="2400" kern="1200" dirty="0">
            <a:latin typeface="Monotype Corsiva" pitchFamily="66" charset="0"/>
          </a:endParaRPr>
        </a:p>
      </dsp:txBody>
      <dsp:txXfrm rot="-5400000">
        <a:off x="4122458" y="3550895"/>
        <a:ext cx="4122458" cy="2119735"/>
      </dsp:txXfrm>
    </dsp:sp>
    <dsp:sp modelId="{3D3F859D-279C-4F17-8A3E-906EC5DD60E2}">
      <dsp:nvSpPr>
        <dsp:cNvPr id="0" name=""/>
        <dsp:cNvSpPr/>
      </dsp:nvSpPr>
      <dsp:spPr>
        <a:xfrm>
          <a:off x="2772311" y="1800185"/>
          <a:ext cx="2700292" cy="162019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39000" dist="25400" dir="5400000" rotWithShape="0">
            <a:schemeClr val="accent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softEdge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99"/>
              </a:solidFill>
              <a:latin typeface="Monotype Corsiva" pitchFamily="66" charset="0"/>
            </a:rPr>
            <a:t>Использование основных принципов ЛОП позволяет педагогу, используя универсальную модель и систему эффективных приёмов:</a:t>
          </a:r>
          <a:endParaRPr lang="ru-RU" sz="1800" b="1" kern="1200" dirty="0">
            <a:solidFill>
              <a:srgbClr val="333399"/>
            </a:solidFill>
            <a:latin typeface="Monotype Corsiva" pitchFamily="66" charset="0"/>
          </a:endParaRPr>
        </a:p>
      </dsp:txBody>
      <dsp:txXfrm>
        <a:off x="2851403" y="1879277"/>
        <a:ext cx="2542108" cy="146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19CD2D-D5FA-453A-9595-61DE3D59E91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014138-9758-464E-8BB8-7F3E7D6F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0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496C65-317B-4415-931D-B928E3FFD2A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B27182-1AAF-40E1-BDDD-320E88BF9D04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F0AE8C-0583-4994-8A68-C3DBBEC0C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C8BFAB-977A-4247-B7D6-661833C938BD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3CB19A-FA04-4C75-8E25-3A3166253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C37F6A38-30CE-47DC-896A-685180616AD5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A91976-5A11-4869-A48B-7848124D3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9515DC-8992-49AC-B771-466808F3DCFC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91C176-8D5D-4A84-8B8D-2FDFC48A8A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E5A170-D490-47ED-A2DE-FA42943C4CAD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D9454D5A-4E49-420A-9894-3C7E7CA6B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03482E-2E2B-432E-9E97-ADD94186D0DD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0B9E9D-D65D-45E3-872D-652AE7015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417621-C226-47E6-A172-94195EBF0FDD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B9A4D5-22B2-4D48-94A9-32C1B0AFF9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2294C6-E2D4-4B30-8B4A-B67FDA26FABA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AA4CC7-AFFD-42A4-B57B-886E30D6C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01A0A5B-F2D0-48F0-9E62-1E5BADCDEB0F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08609C-1DDE-4CCC-B176-FB3FC4714559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7416AA-BB30-4D35-A1C0-04EC43051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8C0930-8622-44FB-97EE-78C37D296019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851A53-F379-4783-9567-46EE0A39C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5F46DFB-1F91-4B80-86DC-55D22F9D0DC0}" type="datetime1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DF67469-2BB1-4256-92CF-93F41C0C5B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48" r:id="rId12"/>
    <p:sldLayoutId id="2147483849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zinnatova-nadezhda-rafikovn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692696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Учитель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года – 2015»</a:t>
            </a:r>
            <a:endParaRPr lang="ru-RU" sz="20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180882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Зиннатова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Надежда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Рафиковна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Республика Бурятия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Джидинский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район село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Боций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Юрьевец, 2010 Отдел образования администрации Юрьевецкого муниципальн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28" y="44333"/>
            <a:ext cx="2088232" cy="15401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0692" y="2886038"/>
            <a:ext cx="7471668" cy="3783322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компетенций учителя и учащегося, как средство повышения качества образования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5596" y="224644"/>
            <a:ext cx="7164796" cy="792088"/>
          </a:xfrm>
          <a:prstGeom prst="round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Семинары, курсы и т.д.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71587"/>
            <a:ext cx="3027673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1587"/>
            <a:ext cx="3204356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I:\Учитель Года2015\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97052"/>
            <a:ext cx="324036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03548" y="0"/>
            <a:ext cx="8100900" cy="6206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Курсы повышения квалификации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44957"/>
              </p:ext>
            </p:extLst>
          </p:nvPr>
        </p:nvGraphicFramePr>
        <p:xfrm>
          <a:off x="323528" y="728701"/>
          <a:ext cx="8424936" cy="6340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7251"/>
                <a:gridCol w="4442239"/>
                <a:gridCol w="1225446"/>
              </a:tblGrid>
              <a:tr h="50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сроки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тема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Количество часов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7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onotype Corsiva" pitchFamily="66" charset="0"/>
                        </a:rPr>
                        <a:t>c </a:t>
                      </a: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 08 - 15 февраля 2013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при БГСХА имени В.Р.Филиппова.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Квалификационная подготовка  по организации перевозок автомобильным транспортом в пределах Российской Федерации.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82 часа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68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c 12  по 20 февраля 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при РИКУиО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Построение системы методической работы по преподаванию математики в  школе в условиях перехода к реализации ФГОС второго поколения на основе системно-деятельностного подхода.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72 часа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5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18 апреля 2013г. при РИКУиО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Семинар: «Приоритеты воспитания в системе образования Республики Бурятия в условиях реализации ФГОС»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8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5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26 апреля 2013 г. ИНО БГУ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Методический семинар: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«Новое в ЕГЭ-2013» - математика.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8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1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26 апреля 2013 г. ИНО БГУ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Семинар: «Проблемы организации проектной деятельности школ»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8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7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onotype Corsiva" pitchFamily="66" charset="0"/>
                        </a:rPr>
                        <a:t>c</a:t>
                      </a: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  24 августа  по 21 октября 2013 г.,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БРИОП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«Интеграция информационной среды в региональной системе образования»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72 часа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5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onotype Corsiva" pitchFamily="66" charset="0"/>
                        </a:rPr>
                        <a:t>c</a:t>
                      </a: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  11 – 20 ноября 2013 г., БРИОП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«Управление образовательной организацией. Основные аспекты в деятельности начинающего руководителя».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72 часа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125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c 15 ноября  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БРИОП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Семинар: «Организационно-управленческие механизмы перехода к новому «Порядку организации и осуществления образовательной деятельности по образовательным программам начального общего, основного общего и среднего общего образования» в образовательных организациях. Реализующих образовательные программы общего образования»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68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17-18 января 2014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 ИНО БГУ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«Подготовка к ЕГЭ по математике»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16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  <a:tr h="45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onotype Corsiva" pitchFamily="66" charset="0"/>
                        </a:rPr>
                        <a:t>c</a:t>
                      </a:r>
                      <a:r>
                        <a:rPr lang="ru-RU" sz="1200">
                          <a:effectLst/>
                          <a:latin typeface="Monotype Corsiva" pitchFamily="66" charset="0"/>
                        </a:rPr>
                        <a:t>  10 – 11 февраля 2014 г., БРИОП</a:t>
                      </a:r>
                      <a:endParaRPr lang="ru-RU" sz="120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«Эффективный контракт в сфере образования»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8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7892" marR="47892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340024" y="2492896"/>
            <a:ext cx="5968280" cy="9721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Качество знаний, успеваемость по математике за 2 года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72901"/>
              </p:ext>
            </p:extLst>
          </p:nvPr>
        </p:nvGraphicFramePr>
        <p:xfrm>
          <a:off x="611558" y="1160748"/>
          <a:ext cx="7560841" cy="99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628"/>
                <a:gridCol w="1511741"/>
                <a:gridCol w="1663236"/>
                <a:gridCol w="166323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класс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2011-2012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-201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2013-2014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562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340024" y="305036"/>
            <a:ext cx="5832648" cy="5400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Результаты ОГЭ 9 класс  за 3 года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05694"/>
              </p:ext>
            </p:extLst>
          </p:nvPr>
        </p:nvGraphicFramePr>
        <p:xfrm>
          <a:off x="327719" y="4293095"/>
          <a:ext cx="7992889" cy="1062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577"/>
                <a:gridCol w="888814"/>
                <a:gridCol w="1364620"/>
                <a:gridCol w="1364620"/>
                <a:gridCol w="1255129"/>
                <a:gridCol w="1255129"/>
              </a:tblGrid>
              <a:tr h="2363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Предмет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 знаний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Успеваемость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2012-2013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2013-2014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2012-2013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2013-2014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2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9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9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1560" y="224644"/>
            <a:ext cx="799288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Участники районных конкурсов, олимпиад,  НПК, и т.д.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218" name="Picture 2" descr="I:\школа 2013-2014\отчёты 2013-2014\Гомбоевой О.М\Доржиева Соня нп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124744"/>
            <a:ext cx="23918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школа 2013-2014\фотографии\олимпиада 6-8 класс\DSCN8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97052"/>
            <a:ext cx="27003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:\Учитель Года2015\imag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200631"/>
            <a:ext cx="2160241" cy="22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398" y="45576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Грамоты , дипломы , благодарности и т.д.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105835"/>
            <a:ext cx="759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nsportal.ru/zinnatova-nadezhda-rafikovna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15263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Работа с родителями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43" name="Picture 3" descr="I:\школа 2013-2014\фотографии\фото учитель года\DSC06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052736"/>
            <a:ext cx="2664296" cy="19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школа 2013-2014\фотографии\фото учитель года\DSC06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2516294" cy="182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:\школа 2013-2014\фотографии\Республиканский семинар\DSCN4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9899"/>
            <a:ext cx="2556284" cy="23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:\школа 2013-2014\фотографии\9 мая\Изображение 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8836"/>
            <a:ext cx="2711141" cy="21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15263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Главное в моей работе: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4820" y="798967"/>
            <a:ext cx="8521655" cy="49342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Я – учитель математики.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Всё, что я делаю, должно работать на личностный рост моих учеников. Я учу детей любить мир и людей, стремиться познавать новое, вести здоровый образ жизни. Стремлюсь к тому, чтобы обучение в школе стало интересным и радостным для моих ребят, имело развивающий характер.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Я воспитываю детей – будущее нашей России, и верю, что они сделают наш район, республику, страну еще сильнее и краше!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Box 10"/>
          <p:cNvSpPr txBox="1">
            <a:spLocks noChangeArrowheads="1"/>
          </p:cNvSpPr>
          <p:nvPr/>
        </p:nvSpPr>
        <p:spPr bwMode="auto">
          <a:xfrm rot="10800000" flipV="1">
            <a:off x="179512" y="337703"/>
            <a:ext cx="7164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Цель современного образования – не знания, а действия.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47764" y="908719"/>
            <a:ext cx="5724636" cy="4248473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Зиннатова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Надежда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Рафиковна</a:t>
            </a:r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Учитель математики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МБОУ «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Боцинская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СОШ»</a:t>
            </a:r>
          </a:p>
          <a:p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Педагогический стаж – 7 лет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4" y="1400366"/>
            <a:ext cx="2445849" cy="32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50" name="Picture 2" descr="I:\Учитель Года2015\по критериям\мет семинар ЗНР\фото\ма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06" y="326535"/>
            <a:ext cx="2736304" cy="22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школа 2013-2014\фотографии\Республиканский семинар\DSCN4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48" y="3212976"/>
            <a:ext cx="28759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школа 2013-2014\фотографии\фото учитель года\DSC06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0" y="3104964"/>
            <a:ext cx="270030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школа 2013-2014\фотографии\фото учитель года\DSC06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535"/>
            <a:ext cx="2840819" cy="22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79388" y="765175"/>
            <a:ext cx="8713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Monotype Corsiva" pitchFamily="66" charset="0"/>
              </a:rPr>
              <a:t>к</a:t>
            </a:r>
            <a:r>
              <a:rPr lang="ru-RU" sz="3200" dirty="0" smtClean="0">
                <a:latin typeface="Monotype Corsiva" pitchFamily="66" charset="0"/>
              </a:rPr>
              <a:t>оторая должна обеспечить: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- становление личности школьника,</a:t>
            </a:r>
          </a:p>
          <a:p>
            <a:pPr algn="ctr">
              <a:buFontTx/>
              <a:buChar char="-"/>
            </a:pPr>
            <a:r>
              <a:rPr lang="ru-RU" sz="3200" dirty="0" smtClean="0">
                <a:latin typeface="Monotype Corsiva" pitchFamily="66" charset="0"/>
              </a:rPr>
              <a:t>раскрытие его индивидуальных возможностей.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554383"/>
              </p:ext>
            </p:extLst>
          </p:nvPr>
        </p:nvGraphicFramePr>
        <p:xfrm>
          <a:off x="503548" y="1160748"/>
          <a:ext cx="7992888" cy="620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91580" y="260648"/>
            <a:ext cx="7056784" cy="504056"/>
          </a:xfrm>
          <a:prstGeom prst="roundRect">
            <a:avLst/>
          </a:prstGeom>
          <a:solidFill>
            <a:schemeClr val="tx2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Тема опыта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C176-8D5D-4A84-8B8D-2FDFC48A8A8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722172"/>
              </p:ext>
            </p:extLst>
          </p:nvPr>
        </p:nvGraphicFramePr>
        <p:xfrm>
          <a:off x="287524" y="1196752"/>
          <a:ext cx="85329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31800" y="116632"/>
            <a:ext cx="80279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669925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«Формирование компетенций учителя и учащегося, как средство повышения качества образования»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0202992"/>
              </p:ext>
            </p:extLst>
          </p:nvPr>
        </p:nvGraphicFramePr>
        <p:xfrm>
          <a:off x="341530" y="747864"/>
          <a:ext cx="8244916" cy="56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22464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принципы личностно-ориентированного подхода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755576" y="188913"/>
            <a:ext cx="77408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Педагогические технологии на основе личностно-ориентированного подхода: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457200" y="1143020"/>
            <a:ext cx="7679196" cy="305760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технология работы в группах.</a:t>
            </a:r>
          </a:p>
          <a:p>
            <a:r>
              <a:rPr lang="ru-RU" sz="2800" b="1" dirty="0" smtClean="0">
                <a:latin typeface="Monotype Corsiva" pitchFamily="66" charset="0"/>
              </a:rPr>
              <a:t> технология деятельностного метода обучения.</a:t>
            </a:r>
          </a:p>
          <a:p>
            <a:r>
              <a:rPr lang="ru-RU" sz="2800" b="1" dirty="0" smtClean="0">
                <a:latin typeface="Monotype Corsiva" pitchFamily="66" charset="0"/>
              </a:rPr>
              <a:t> технология проектного обучения.</a:t>
            </a:r>
          </a:p>
          <a:p>
            <a:r>
              <a:rPr lang="ru-RU" sz="2800" b="1" dirty="0" smtClean="0">
                <a:latin typeface="Monotype Corsiva" pitchFamily="66" charset="0"/>
              </a:rPr>
              <a:t>-технология проблемного обучения.</a:t>
            </a:r>
          </a:p>
          <a:p>
            <a:r>
              <a:rPr lang="ru-RU" sz="2800" b="1" dirty="0" smtClean="0">
                <a:latin typeface="Monotype Corsiva" pitchFamily="66" charset="0"/>
              </a:rPr>
              <a:t>интегрированные уроки.</a:t>
            </a:r>
          </a:p>
          <a:p>
            <a:r>
              <a:rPr lang="ru-RU" sz="2800" b="1" dirty="0" smtClean="0">
                <a:latin typeface="Monotype Corsiva" pitchFamily="66" charset="0"/>
              </a:rPr>
              <a:t> методы исследовательской деятельности.</a:t>
            </a:r>
          </a:p>
          <a:p>
            <a:r>
              <a:rPr lang="ru-RU" sz="2800" b="1" dirty="0" err="1" smtClean="0">
                <a:latin typeface="Monotype Corsiva" pitchFamily="66" charset="0"/>
              </a:rPr>
              <a:t>здоровьесберегающие</a:t>
            </a:r>
            <a:r>
              <a:rPr lang="ru-RU" sz="2800" b="1" dirty="0" smtClean="0">
                <a:latin typeface="Monotype Corsiva" pitchFamily="66" charset="0"/>
              </a:rPr>
              <a:t> технологии.</a:t>
            </a:r>
          </a:p>
          <a:p>
            <a:r>
              <a:rPr lang="ru-RU" sz="2800" b="1" dirty="0" smtClean="0">
                <a:latin typeface="Monotype Corsiva" pitchFamily="66" charset="0"/>
              </a:rPr>
              <a:t>информационные методы.</a:t>
            </a:r>
          </a:p>
          <a:p>
            <a:r>
              <a:rPr lang="ru-RU" sz="2800" b="1" dirty="0" smtClean="0">
                <a:latin typeface="Monotype Corsiva" pitchFamily="66" charset="0"/>
              </a:rPr>
              <a:t>метод сравнение.</a:t>
            </a:r>
          </a:p>
          <a:p>
            <a:r>
              <a:rPr lang="ru-RU" sz="2800" b="1" dirty="0" smtClean="0">
                <a:latin typeface="Monotype Corsiva" pitchFamily="66" charset="0"/>
              </a:rPr>
              <a:t> технологию игровых методов.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7564" y="440668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НПК за 3 года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6954-F4F1-40F8-A31B-82276F119EAC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25414"/>
              </p:ext>
            </p:extLst>
          </p:nvPr>
        </p:nvGraphicFramePr>
        <p:xfrm>
          <a:off x="395536" y="1158783"/>
          <a:ext cx="7826344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365254"/>
                <a:gridCol w="1318653"/>
                <a:gridCol w="1102379"/>
                <a:gridCol w="1544264"/>
                <a:gridCol w="551578"/>
              </a:tblGrid>
              <a:tr h="39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 Имя учащегося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39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Самойлова Любовь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Мой календарь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Прикладная математика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39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Самойлова </a:t>
                      </a:r>
                      <a:r>
                        <a:rPr lang="ru-RU" sz="1400" dirty="0" smtClean="0">
                          <a:effectLst/>
                        </a:rPr>
                        <a:t>Любовь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Мой календарь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Прикладная математика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республиканский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39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Доржиева Софья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 и оригами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39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Доржиева Софья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 и оригами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республиканский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98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Ранзаева Арюна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Геометрические фигуры и формы в архитектуре села Боций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Геометрия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98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Ранзаева Арюна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Геометрические фигуры и формы в архитектуре села Боций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республиканский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7564" y="36866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Уроки, походы, экскурсии и т.д.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2" name="Picture 2" descr="I:\школа 2013-2014\фотографии\фото учитель года\DSC06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7" y="1040788"/>
            <a:ext cx="2739235" cy="22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40788"/>
            <a:ext cx="29163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:\школа 2013-2014\фотографии\олимпиада 6-8 класс\DSCN8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813342"/>
            <a:ext cx="3027268" cy="26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2093</TotalTime>
  <Words>834</Words>
  <Application>Microsoft Office PowerPoint</Application>
  <PresentationFormat>Экран (4:3)</PresentationFormat>
  <Paragraphs>190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Дарья</cp:lastModifiedBy>
  <cp:revision>200</cp:revision>
  <dcterms:created xsi:type="dcterms:W3CDTF">2011-07-06T07:21:00Z</dcterms:created>
  <dcterms:modified xsi:type="dcterms:W3CDTF">2015-04-02T01:44:46Z</dcterms:modified>
</cp:coreProperties>
</file>