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B6D2-3F52-4A30-BE9E-D930B33DD883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9662-B047-4047-A7A2-79F5A094E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9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B6D2-3F52-4A30-BE9E-D930B33DD883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9662-B047-4047-A7A2-79F5A094E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3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B6D2-3F52-4A30-BE9E-D930B33DD883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9662-B047-4047-A7A2-79F5A094E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2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B6D2-3F52-4A30-BE9E-D930B33DD883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9662-B047-4047-A7A2-79F5A094E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07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B6D2-3F52-4A30-BE9E-D930B33DD883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9662-B047-4047-A7A2-79F5A094E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6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B6D2-3F52-4A30-BE9E-D930B33DD883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9662-B047-4047-A7A2-79F5A094E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11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B6D2-3F52-4A30-BE9E-D930B33DD883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9662-B047-4047-A7A2-79F5A094E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81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B6D2-3F52-4A30-BE9E-D930B33DD883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9662-B047-4047-A7A2-79F5A094E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5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B6D2-3F52-4A30-BE9E-D930B33DD883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9662-B047-4047-A7A2-79F5A094E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8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B6D2-3F52-4A30-BE9E-D930B33DD883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9662-B047-4047-A7A2-79F5A094E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05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B6D2-3F52-4A30-BE9E-D930B33DD883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9662-B047-4047-A7A2-79F5A094E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0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DB6D2-3F52-4A30-BE9E-D930B33DD883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9662-B047-4047-A7A2-79F5A094E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2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1100" y="444826"/>
            <a:ext cx="94869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№49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общеобразовательного вида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Красносельского района Санкт-Петербурга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6550" y="1428132"/>
            <a:ext cx="83185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к конспекту 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непосредственно образовательной деятельности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познавательному развитию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использованием электронных образовательных ресурсов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подготовительной группы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«Что расскажет нам природа»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13400" y="4180210"/>
            <a:ext cx="6096000" cy="6559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 и провела воспитатель: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Маракаева Ирина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ячеславовна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6550" y="5622463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Архив материалов - Золотой Петушо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183255"/>
            <a:ext cx="3429000" cy="3031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3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Воздушный винт авиация понятная вс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375" y="565603"/>
            <a:ext cx="63817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fantik-bantik.ru/content/images/upbringing/maple-prop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232" y="760865"/>
            <a:ext cx="3810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Обои Птицы Экзотические Животные Фото 12539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4" y="156254"/>
            <a:ext cx="5403397" cy="40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Под Пошехоньем туристы смогут пожить в русской избе Новости Ярослав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660" y="2180450"/>
            <a:ext cx="60960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отография 1 - КОТЫ , КОШКИ И КОТЯТА - Фотокадр - Занимательная биолог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48" y="2913970"/>
            <a:ext cx="4634139" cy="374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kraftair МИ-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687" y="137886"/>
            <a:ext cx="7282088" cy="455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6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Медуза - анимация на телефон 63123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373969"/>
            <a:ext cx="4851853" cy="606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Барометры - Магазин цифровой фототехники - электронные перев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9" y="373969"/>
            <a:ext cx="5057322" cy="60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0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0" tmFilter="0, 0; .2, .5; .8, .5; 1, 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0" autoRev="1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ирода картинки для презентаци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189" y="92076"/>
            <a:ext cx="3946525" cy="29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jolein Bastin. Иллюстрации... Записи AЯT (Искусство) УОЛ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4" y="3222179"/>
            <a:ext cx="5686340" cy="33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2. Вы можете скачать обои природа одним файлом.... . Обои для рабочего стол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2550" y="92076"/>
            <a:ext cx="3946524" cy="29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роходной балл 2014 Проходной балл Поступаем вместе!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49" y="3222178"/>
            <a:ext cx="6013451" cy="355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24x768 Тигр, оскал, хищник, рык картинки на рабочий стол 1316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4167" y="237592"/>
            <a:ext cx="8275509" cy="662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1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мотреть картинки - Смотреть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05" y="174171"/>
            <a:ext cx="7273352" cy="661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лоны на стол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0"/>
            <a:ext cx="8744793" cy="674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3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троители моста в Эдинбурге нашли жилище древнего человека &quot; DailyMirror Новости Украины и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3" y="385762"/>
            <a:ext cx="6721594" cy="623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Ягоды годжи древнейший период человеческой культуры картинки Худеем вместе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71" y="385762"/>
            <a:ext cx="5413829" cy="623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7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Аренда погрузчика-экскаватора Дормашзапча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004" y="2790824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Всё о работе в горнодобывающей промышленност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717" y="431763"/>
            <a:ext cx="5156654" cy="55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цветы, цветок, одуванчик - (картинка, изображение, фото, обои 199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40" y="1942419"/>
            <a:ext cx="6353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Одуванчик свойства. . Растение одуванчик. . Желтый одуванчик Женский ми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8717" y="128134"/>
            <a:ext cx="61912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1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качать обои лето, полёт, Одуванчик, красота - картинка #24108 c разрешением 1920x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9804" y="1088571"/>
            <a:ext cx="4326166" cy="396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&quot;нераскрывшегося&quot;. Все новости, помеченные &quot;нераскрывшегося&quot; - МЕТАТЕКА - Нов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4" y="852147"/>
            <a:ext cx="7002543" cy="467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49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Семья</cp:lastModifiedBy>
  <cp:revision>17</cp:revision>
  <dcterms:created xsi:type="dcterms:W3CDTF">2015-01-31T19:16:08Z</dcterms:created>
  <dcterms:modified xsi:type="dcterms:W3CDTF">2015-04-04T19:56:17Z</dcterms:modified>
</cp:coreProperties>
</file>