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6" r:id="rId2"/>
    <p:sldId id="256" r:id="rId3"/>
    <p:sldId id="258" r:id="rId4"/>
    <p:sldId id="260" r:id="rId5"/>
    <p:sldId id="259" r:id="rId6"/>
    <p:sldId id="261" r:id="rId7"/>
    <p:sldId id="298" r:id="rId8"/>
    <p:sldId id="263" r:id="rId9"/>
    <p:sldId id="264" r:id="rId10"/>
    <p:sldId id="265" r:id="rId11"/>
    <p:sldId id="267" r:id="rId12"/>
    <p:sldId id="290" r:id="rId13"/>
    <p:sldId id="269" r:id="rId14"/>
    <p:sldId id="274" r:id="rId15"/>
    <p:sldId id="275" r:id="rId16"/>
    <p:sldId id="276" r:id="rId17"/>
    <p:sldId id="282" r:id="rId18"/>
    <p:sldId id="281" r:id="rId19"/>
    <p:sldId id="271" r:id="rId20"/>
    <p:sldId id="272" r:id="rId21"/>
    <p:sldId id="270" r:id="rId22"/>
    <p:sldId id="283" r:id="rId23"/>
    <p:sldId id="284" r:id="rId24"/>
    <p:sldId id="287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900" autoAdjust="0"/>
  </p:normalViewPr>
  <p:slideViewPr>
    <p:cSldViewPr>
      <p:cViewPr varScale="1">
        <p:scale>
          <a:sx n="72" d="100"/>
          <a:sy n="7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3F3DB-31CE-487C-A667-C355AB3C4D5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AB27-D503-4307-9D47-AA6615BC1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AB27-D503-4307-9D47-AA6615BC14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F7ED6A-F3B4-4448-B8EA-B6D63F7B69A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9D19EA-2642-47E9-8F51-C13CB516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img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3286124"/>
            <a:ext cx="3929090" cy="2714644"/>
          </a:xfrm>
          <a:prstGeom prst="rect">
            <a:avLst/>
          </a:prstGeom>
        </p:spPr>
      </p:pic>
      <p:pic>
        <p:nvPicPr>
          <p:cNvPr id="5" name="Содержимое 5" descr="img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285728"/>
            <a:ext cx="3428992" cy="27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642918"/>
            <a:ext cx="4936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«Огонь – друг или враг?»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3786190"/>
            <a:ext cx="2718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выполнила:</a:t>
            </a:r>
          </a:p>
          <a:p>
            <a:r>
              <a:rPr lang="ru-RU" dirty="0" smtClean="0"/>
              <a:t>воспитатель  </a:t>
            </a:r>
            <a:r>
              <a:rPr lang="en-US" dirty="0" smtClean="0"/>
              <a:t>I</a:t>
            </a:r>
            <a:r>
              <a:rPr lang="ru-RU" dirty="0" smtClean="0"/>
              <a:t> категории</a:t>
            </a:r>
          </a:p>
          <a:p>
            <a:r>
              <a:rPr lang="ru-RU" dirty="0" smtClean="0"/>
              <a:t>Мочалова О.П.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a2c1043caf34b72a59c9bf451a030e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4357710" cy="4071958"/>
          </a:xfrm>
        </p:spPr>
      </p:pic>
      <p:pic>
        <p:nvPicPr>
          <p:cNvPr id="6" name="Рисунок 5" descr="9a4e3b78b44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42852"/>
            <a:ext cx="4286280" cy="6357958"/>
          </a:xfrm>
          <a:prstGeom prst="rect">
            <a:avLst/>
          </a:prstGeom>
        </p:spPr>
      </p:pic>
      <p:pic>
        <p:nvPicPr>
          <p:cNvPr id="5" name="Рисунок 4" descr="repf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3783445"/>
            <a:ext cx="3500442" cy="3074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b57507ef84367c1d81432b054a617a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7644"/>
            <a:ext cx="9144000" cy="74771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1722"/>
            <a:ext cx="8682650" cy="6726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NRF8985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88" y="207543"/>
            <a:ext cx="8858312" cy="6650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49614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4501350"/>
          </a:xfrm>
        </p:spPr>
      </p:pic>
      <p:pic>
        <p:nvPicPr>
          <p:cNvPr id="7" name="Рисунок 6" descr="11387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143117"/>
            <a:ext cx="6072198" cy="47148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7752" y="0"/>
            <a:ext cx="4286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Сотни огненных драконов, </a:t>
            </a:r>
            <a:br>
              <a:rPr lang="ru-RU" sz="1600" b="1" dirty="0" smtClean="0"/>
            </a:br>
            <a:r>
              <a:rPr lang="ru-RU" sz="1600" b="1" dirty="0" smtClean="0"/>
              <a:t>Люстры ,зонтики, короны, </a:t>
            </a:r>
            <a:br>
              <a:rPr lang="ru-RU" sz="1600" b="1" dirty="0" smtClean="0"/>
            </a:br>
            <a:r>
              <a:rPr lang="ru-RU" sz="1600" b="1" dirty="0" smtClean="0"/>
              <a:t>Изумрудные цветы </a:t>
            </a:r>
            <a:br>
              <a:rPr lang="ru-RU" sz="1600" b="1" dirty="0" smtClean="0"/>
            </a:br>
            <a:r>
              <a:rPr lang="ru-RU" sz="1600" b="1" dirty="0" smtClean="0"/>
              <a:t>небывалой красоты. </a:t>
            </a:r>
            <a:br>
              <a:rPr lang="ru-RU" sz="1600" b="1" dirty="0" smtClean="0"/>
            </a:br>
            <a:r>
              <a:rPr lang="ru-RU" sz="1600" b="1" dirty="0" smtClean="0"/>
              <a:t>Ослепительное чудо- </a:t>
            </a:r>
            <a:br>
              <a:rPr lang="ru-RU" sz="1600" b="1" dirty="0" smtClean="0"/>
            </a:br>
            <a:r>
              <a:rPr lang="ru-RU" sz="1600" b="1" dirty="0" smtClean="0"/>
              <a:t>Вдруг снежинки ниоткуда! </a:t>
            </a:r>
            <a:br>
              <a:rPr lang="ru-RU" sz="1600" b="1" dirty="0" smtClean="0"/>
            </a:br>
            <a:r>
              <a:rPr lang="ru-RU" sz="1600" b="1" dirty="0" smtClean="0"/>
              <a:t>Сферы словно бы, поют. </a:t>
            </a:r>
            <a:br>
              <a:rPr lang="ru-RU" sz="1600" b="1" dirty="0" smtClean="0"/>
            </a:br>
            <a:r>
              <a:rPr lang="ru-RU" sz="1600" b="1" dirty="0" smtClean="0"/>
              <a:t>В небе праздничный салют.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-214338"/>
            <a:ext cx="3714744" cy="35004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Огонь — хозяюшка порой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И жаром хлеб в печи румянит.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В костре картошка вкусной станет,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Хотя была совсем сырой.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9612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97300" y="2868368"/>
            <a:ext cx="5946700" cy="3989632"/>
          </a:xfrm>
        </p:spPr>
      </p:pic>
      <p:pic>
        <p:nvPicPr>
          <p:cNvPr id="5" name="Содержимое 3" descr="печь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486400" cy="4114800"/>
          </a:xfrm>
        </p:spPr>
      </p:pic>
      <p:pic>
        <p:nvPicPr>
          <p:cNvPr id="1026" name="Picture 2" descr="C:\Users\Olga_M\Desktop\презетация огонь\печ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66692_16193_375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29407"/>
            <a:ext cx="5953152" cy="3910138"/>
          </a:xfrm>
        </p:spPr>
      </p:pic>
      <p:pic>
        <p:nvPicPr>
          <p:cNvPr id="5" name="Содержимое 3" descr="8666692_16193_375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918628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Вечный огонь – символ памяти павшим, 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Свет негасимый любви и добра. 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Новую жизнь воле даришь угасшей, 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Вглубь проникая частичкой тепла.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011-011-Mozhno-li-priruchit-og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724" y="1596982"/>
            <a:ext cx="6762796" cy="5072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71868" cy="221455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Огонь порою как кинжал -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Прорежет дырку в чем угодно.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Чем жарче он — тем жжет свободней: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Дырявит даже и металл.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332037"/>
            <a:ext cx="6034617" cy="4525963"/>
          </a:xfrm>
        </p:spPr>
      </p:pic>
      <p:pic>
        <p:nvPicPr>
          <p:cNvPr id="5" name="Содержимое 3" descr="0023-027-Razvedenie-kostra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3925888" y="0"/>
            <a:ext cx="52181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65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74" y="285728"/>
            <a:ext cx="853553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 Огонь-друг или огонь-враг»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56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257942" cy="645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84_2_44f040efa91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85" y="285728"/>
            <a:ext cx="8919230" cy="6440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ze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42" y="0"/>
            <a:ext cx="9197342" cy="7154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70246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286808" cy="6638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5865430_1374732588_lesnoy-pozha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1931508"/>
            <a:ext cx="7471324" cy="4977768"/>
          </a:xfrm>
        </p:spPr>
      </p:pic>
      <p:pic>
        <p:nvPicPr>
          <p:cNvPr id="5" name="Рисунок 4" descr="Fire-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75548" y="0"/>
            <a:ext cx="5768452" cy="3857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Скажи, на что похож огонь?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Огонь порой похож на монстра.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Остановить его непросто.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Все съесть готов и рвется в бой.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akatau1-1024x6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5" y="131721"/>
            <a:ext cx="8715435" cy="64883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8-Ogon-drug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500562" cy="3786190"/>
          </a:xfrm>
        </p:spPr>
      </p:pic>
      <p:pic>
        <p:nvPicPr>
          <p:cNvPr id="5" name="Рисунок 4" descr="ffe0dfe443566dc17516d8be037be0dd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285728"/>
            <a:ext cx="3786149" cy="2839612"/>
          </a:xfrm>
          <a:prstGeom prst="rect">
            <a:avLst/>
          </a:prstGeom>
        </p:spPr>
      </p:pic>
      <p:pic>
        <p:nvPicPr>
          <p:cNvPr id="6" name="Содержимое 3" descr="110545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896553"/>
            <a:ext cx="3500430" cy="29614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00430" y="4071942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Свеча дарила людям свет,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Костёр стал очагом в их доме.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Дрова,  горящие в печи –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Всё это счастье, а не горе…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Содержимое 3" descr="1192443620_103508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43702" y="3500438"/>
            <a:ext cx="2239480" cy="319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000504"/>
            <a:ext cx="5000628" cy="257176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Огонь — надежда в холода.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верный друг спешит на помощь: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Костёр зажжешь иль печь затопишь -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не замерзнешь никогда.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3" descr="04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500694" y="714356"/>
            <a:ext cx="3505216" cy="2330969"/>
          </a:xfrm>
        </p:spPr>
      </p:pic>
      <p:pic>
        <p:nvPicPr>
          <p:cNvPr id="5" name="Содержимое 3" descr="1333437083_norm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5357850" cy="3571900"/>
          </a:xfrm>
          <a:prstGeom prst="rect">
            <a:avLst/>
          </a:prstGeom>
        </p:spPr>
      </p:pic>
      <p:pic>
        <p:nvPicPr>
          <p:cNvPr id="12" name="Рисунок 11" descr="13975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000504"/>
            <a:ext cx="3809994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0_508b849d14ec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0"/>
            <a:ext cx="4286250" cy="3124200"/>
          </a:xfrm>
        </p:spPr>
      </p:pic>
      <p:pic>
        <p:nvPicPr>
          <p:cNvPr id="5" name="Рисунок 4" descr="640x4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071802"/>
            <a:ext cx="5048264" cy="3786198"/>
          </a:xfrm>
          <a:prstGeom prst="rect">
            <a:avLst/>
          </a:prstGeom>
        </p:spPr>
      </p:pic>
      <p:pic>
        <p:nvPicPr>
          <p:cNvPr id="6" name="Содержимое 3" descr="1381305326_b18d22089e89b136ea6e9856f9f60dd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0"/>
            <a:ext cx="4254238" cy="3078506"/>
          </a:xfrm>
          <a:prstGeom prst="rect">
            <a:avLst/>
          </a:prstGeom>
        </p:spPr>
      </p:pic>
      <p:pic>
        <p:nvPicPr>
          <p:cNvPr id="7" name="Содержимое 3" descr="_Olympic_torch_underwater_Sochi_Winter_Olympics_2014_057636_2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2066" y="3143248"/>
            <a:ext cx="3929090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3429024" cy="200026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Огонь поможет нам в ночи.</a:t>
            </a:r>
            <a:br>
              <a:rPr lang="ru-RU" sz="2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Вот факел — с ним светло и ночью.</a:t>
            </a:r>
            <a:br>
              <a:rPr lang="ru-RU" sz="2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Огня боятся стаи волчьи.</a:t>
            </a:r>
            <a:br>
              <a:rPr lang="ru-RU" sz="2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Наш друг ночной — огонь свечи</a:t>
            </a:r>
            <a:r>
              <a:rPr lang="ru-RU" sz="2200" dirty="0" smtClean="0">
                <a:solidFill>
                  <a:srgbClr val="FFFF00"/>
                </a:solidFill>
                <a:latin typeface="+mn-lt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3" descr="1366653182_candles20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36653" cy="3857627"/>
          </a:xfrm>
        </p:spPr>
      </p:pic>
      <p:pic>
        <p:nvPicPr>
          <p:cNvPr id="5" name="Содержимое 3" descr="VSV4af751_NIR01_ISRAEL_0504_11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786063" y="2620963"/>
            <a:ext cx="6357937" cy="4237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6863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000" b="1" dirty="0" smtClean="0">
                <a:solidFill>
                  <a:srgbClr val="FFFF00"/>
                </a:solidFill>
              </a:rPr>
              <a:t>Солнышко красно,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Гори-гори ясно!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237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pic>
        <p:nvPicPr>
          <p:cNvPr id="5" name="Содержимое 3" descr="img11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0" y="214313"/>
            <a:ext cx="4667250" cy="3500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75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791" y="1600200"/>
            <a:ext cx="6052417" cy="4708525"/>
          </a:xfrm>
        </p:spPr>
      </p:pic>
      <p:pic>
        <p:nvPicPr>
          <p:cNvPr id="5" name="Содержимое 3" descr="607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89"/>
            <a:ext cx="8286808" cy="6294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29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90984"/>
            <a:ext cx="8715436" cy="6062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66</Words>
  <Application>Microsoft Office PowerPoint</Application>
  <PresentationFormat>Экран (4:3)</PresentationFormat>
  <Paragraphs>16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« Огонь-друг или огонь-враг»</vt:lpstr>
      <vt:lpstr>Слайд 3</vt:lpstr>
      <vt:lpstr>Огонь — надежда в холода. Как верный друг спешит на помощь: Костёр зажжешь иль печь затопишь - И не замерзнешь никогда. </vt:lpstr>
      <vt:lpstr>Слайд 5</vt:lpstr>
      <vt:lpstr>Огонь поможет нам в ночи. Вот факел — с ним светло и ночью. Огня боятся стаи волчьи. Наш друг ночной — огонь свечи. </vt:lpstr>
      <vt:lpstr>  Солнышко красно, Гори-гори ясно!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Огонь — хозяюшка порой И жаром хлеб в печи румянит. В костре картошка вкусной станет, Хотя была совсем сырой. </vt:lpstr>
      <vt:lpstr>Слайд 16</vt:lpstr>
      <vt:lpstr>Вечный огонь – символ памяти павшим,  Свет негасимый любви и добра.  Новую жизнь воле даришь угасшей,  Вглубь проникая частичкой тепла.</vt:lpstr>
      <vt:lpstr>Огонь порою как кинжал - Прорежет дырку в чем угодно. Чем жарче он — тем жжет свободней: Дырявит даже и металл.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Огонь-друг или огонь-враг»</dc:title>
  <dc:creator>Olga_M</dc:creator>
  <cp:lastModifiedBy>Olga_M</cp:lastModifiedBy>
  <cp:revision>60</cp:revision>
  <dcterms:created xsi:type="dcterms:W3CDTF">2015-04-05T06:07:30Z</dcterms:created>
  <dcterms:modified xsi:type="dcterms:W3CDTF">2015-04-05T11:16:57Z</dcterms:modified>
</cp:coreProperties>
</file>