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42" d="100"/>
          <a:sy n="4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B58-FE46-4284-8651-FF02DB6FCDB2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6AAF-410C-47C9-A855-AF79CC364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B58-FE46-4284-8651-FF02DB6FCDB2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6AAF-410C-47C9-A855-AF79CC364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B58-FE46-4284-8651-FF02DB6FCDB2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6AAF-410C-47C9-A855-AF79CC364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B58-FE46-4284-8651-FF02DB6FCDB2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6AAF-410C-47C9-A855-AF79CC364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B58-FE46-4284-8651-FF02DB6FCDB2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6AAF-410C-47C9-A855-AF79CC364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B58-FE46-4284-8651-FF02DB6FCDB2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6AAF-410C-47C9-A855-AF79CC364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B58-FE46-4284-8651-FF02DB6FCDB2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6AAF-410C-47C9-A855-AF79CC364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B58-FE46-4284-8651-FF02DB6FCDB2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6AAF-410C-47C9-A855-AF79CC364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B58-FE46-4284-8651-FF02DB6FCDB2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6AAF-410C-47C9-A855-AF79CC364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B58-FE46-4284-8651-FF02DB6FCDB2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6AAF-410C-47C9-A855-AF79CC364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B58-FE46-4284-8651-FF02DB6FCDB2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6AAF-410C-47C9-A855-AF79CC364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79B58-FE46-4284-8651-FF02DB6FCDB2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06AAF-410C-47C9-A855-AF79CC364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шаблон 2 титульни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1680" y="3429000"/>
            <a:ext cx="64807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ПРОБЛЕМА АДАПТАЦИИ РЕБЁНКА  К УСЛОВИЯМ ДЕТСКОГО САДА</a:t>
            </a:r>
            <a:endParaRPr lang="ru-RU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2 б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548680"/>
            <a:ext cx="6480720" cy="5832648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i="1" dirty="0"/>
              <a:t>«Я считаю, что мой ребёнок адаптировался к детскому саду, потому что</a:t>
            </a:r>
            <a:r>
              <a:rPr lang="ru-RU" i="1" dirty="0" smtClean="0"/>
              <a:t>…»</a:t>
            </a:r>
            <a:br>
              <a:rPr lang="ru-RU" i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«Я считаю, что моему ребёнку ещё необходимо время, для того, чтобы…»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5-0374.jpg"/>
          <p:cNvPicPr>
            <a:picLocks noChangeAspect="1"/>
          </p:cNvPicPr>
          <p:nvPr/>
        </p:nvPicPr>
        <p:blipFill>
          <a:blip r:embed="rId2" cstate="print"/>
          <a:srcRect l="44330" t="5948" r="12201" b="7369"/>
          <a:stretch>
            <a:fillRect/>
          </a:stretch>
        </p:blipFill>
        <p:spPr>
          <a:xfrm>
            <a:off x="1979712" y="-17199"/>
            <a:ext cx="5184576" cy="68751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0"/>
            <a:ext cx="849694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95275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АДАПТАЦИЯ </a:t>
            </a:r>
          </a:p>
          <a:p>
            <a:pPr indent="295275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(лат. А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daptatio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приспособляться ) – это приспособление организма к изменяющимся условиям .</a:t>
            </a:r>
          </a:p>
          <a:p>
            <a:pPr indent="295275" algn="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С.И.Ожегов, 1991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шаблон 2 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7524" y="1988841"/>
            <a:ext cx="8568952" cy="792088"/>
          </a:xfrm>
        </p:spPr>
        <p:txBody>
          <a:bodyPr>
            <a:normAutofit/>
          </a:bodyPr>
          <a:lstStyle/>
          <a:p>
            <a:pPr algn="ctr"/>
            <a:r>
              <a:rPr lang="ru-RU" sz="3600" u="sng" dirty="0" smtClean="0"/>
              <a:t>Основные показатели адаптации:</a:t>
            </a:r>
            <a:endParaRPr lang="ru-RU" sz="36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70892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 smtClean="0"/>
              <a:t> ОБЩИЙ ЭМОЦИОНАЛЬНЫЙ ФОН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ВЗАИМОДЕЙСТВИЕ СО ВЗРОСЛЫМ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ВЗАИМОДЕЙСТВИЕ С ДРУГИМИ ДЕТЬМИ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ПОЗНАВАТЕЛЬНАЯ И ИГРОВАЯ АКТИВНОСТЬ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АППЕТИТ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СТУЛ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СОН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шаблон 2 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7524" y="1988841"/>
            <a:ext cx="8568952" cy="792088"/>
          </a:xfrm>
        </p:spPr>
        <p:txBody>
          <a:bodyPr>
            <a:noAutofit/>
          </a:bodyPr>
          <a:lstStyle/>
          <a:p>
            <a:pPr algn="ctr"/>
            <a:r>
              <a:rPr lang="ru-RU" sz="3200" u="sng" dirty="0" smtClean="0"/>
              <a:t>ПРИЗНАКИ ТОГО, ЧТО РЕБЁНОК АДАПТИРОВАЛСЯ:</a:t>
            </a:r>
            <a:endParaRPr lang="ru-RU" sz="32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06896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3200" dirty="0" smtClean="0"/>
              <a:t> </a:t>
            </a:r>
            <a:r>
              <a:rPr lang="ru-RU" sz="2800" dirty="0" smtClean="0"/>
              <a:t>НОРМАЛЬНОЕ ЭМОЦИОНАЛЬНОЕ СОСТОЯНИЕ</a:t>
            </a:r>
          </a:p>
          <a:p>
            <a:pPr algn="just">
              <a:buFont typeface="Wingdings" pitchFamily="2" charset="2"/>
              <a:buChar char="q"/>
            </a:pPr>
            <a:r>
              <a:rPr lang="ru-RU" sz="2800" dirty="0" smtClean="0"/>
              <a:t>АДЕКВАТНАЯ РЕАКЦИЯ НА ЛЮБОЕ ПРЕДЛОЖЕНИЕ ВОСПИТАТЕЛЯ</a:t>
            </a:r>
          </a:p>
          <a:p>
            <a:pPr algn="just">
              <a:buFont typeface="Wingdings" pitchFamily="2" charset="2"/>
              <a:buChar char="q"/>
            </a:pPr>
            <a:r>
              <a:rPr lang="ru-RU" sz="2800" dirty="0" smtClean="0"/>
              <a:t> ОХОТНОЕ  ОБЩЕНИЕ С ДРУГИМИ ДЕТЬМИ</a:t>
            </a:r>
          </a:p>
          <a:p>
            <a:pPr algn="just">
              <a:buFont typeface="Wingdings" pitchFamily="2" charset="2"/>
              <a:buChar char="q"/>
            </a:pPr>
            <a:r>
              <a:rPr lang="ru-RU" sz="2800" dirty="0" smtClean="0"/>
              <a:t> СПОКОЙНЫЙ СОН</a:t>
            </a:r>
          </a:p>
          <a:p>
            <a:pPr algn="just">
              <a:buFont typeface="Wingdings" pitchFamily="2" charset="2"/>
              <a:buChar char="q"/>
            </a:pPr>
            <a:r>
              <a:rPr lang="ru-RU" sz="2800" dirty="0" smtClean="0"/>
              <a:t> ХОРОШИЙ АППЕТИТ</a:t>
            </a:r>
          </a:p>
          <a:p>
            <a:pPr algn="just">
              <a:buFont typeface="Wingdings" pitchFamily="2" charset="2"/>
              <a:buChar char="q"/>
            </a:pPr>
            <a:r>
              <a:rPr lang="ru-RU" sz="2800" dirty="0" smtClean="0"/>
              <a:t> НОМАЛЬНЫЙ СТУЛ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шаблон 2 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7524" y="1988841"/>
            <a:ext cx="8568952" cy="720080"/>
          </a:xfrm>
        </p:spPr>
        <p:txBody>
          <a:bodyPr>
            <a:noAutofit/>
          </a:bodyPr>
          <a:lstStyle/>
          <a:p>
            <a:pPr algn="ctr"/>
            <a:r>
              <a:rPr lang="ru-RU" sz="3200" u="sng" dirty="0" smtClean="0"/>
              <a:t>РЕКОМЕНДАЦИИ:</a:t>
            </a:r>
            <a:endParaRPr lang="ru-RU" sz="32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708920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3200" dirty="0" smtClean="0"/>
              <a:t> УВЕРЕННОСТЬ  РОДИТЕЛЕЙ </a:t>
            </a:r>
          </a:p>
          <a:p>
            <a:pPr algn="just">
              <a:buFont typeface="Wingdings" pitchFamily="2" charset="2"/>
              <a:buChar char="q"/>
            </a:pPr>
            <a:r>
              <a:rPr lang="ru-RU" sz="3200" dirty="0" smtClean="0"/>
              <a:t>РАССКАЗЫ О ДЕТСКОМ САДЕ</a:t>
            </a:r>
          </a:p>
          <a:p>
            <a:pPr algn="just">
              <a:buFont typeface="Wingdings" pitchFamily="2" charset="2"/>
              <a:buChar char="q"/>
            </a:pPr>
            <a:r>
              <a:rPr lang="ru-RU" sz="3200" dirty="0" smtClean="0"/>
              <a:t> РЕЖИМ ДНЯ (щадящий режим)</a:t>
            </a:r>
          </a:p>
          <a:p>
            <a:pPr algn="just">
              <a:buFont typeface="Wingdings" pitchFamily="2" charset="2"/>
              <a:buChar char="q"/>
            </a:pPr>
            <a:r>
              <a:rPr lang="ru-RU" sz="3200" dirty="0" smtClean="0"/>
              <a:t> НАВЫКИ САМОСТОЯТЕЛЬНОСТИ</a:t>
            </a:r>
          </a:p>
          <a:p>
            <a:pPr algn="just">
              <a:buFont typeface="Wingdings" pitchFamily="2" charset="2"/>
              <a:buChar char="q"/>
            </a:pPr>
            <a:r>
              <a:rPr lang="ru-RU" sz="3200" dirty="0" smtClean="0"/>
              <a:t> ПРИВЫЧКИ</a:t>
            </a:r>
          </a:p>
          <a:p>
            <a:pPr algn="just">
              <a:buFont typeface="Wingdings" pitchFamily="2" charset="2"/>
              <a:buChar char="q"/>
            </a:pPr>
            <a:r>
              <a:rPr lang="ru-RU" sz="3200" dirty="0" smtClean="0"/>
              <a:t> МЕНЮ</a:t>
            </a:r>
          </a:p>
          <a:p>
            <a:pPr algn="just">
              <a:buFont typeface="Wingdings" pitchFamily="2" charset="2"/>
              <a:buChar char="q"/>
            </a:pPr>
            <a:r>
              <a:rPr lang="ru-RU" sz="3200" dirty="0" smtClean="0"/>
              <a:t> </a:t>
            </a:r>
            <a:r>
              <a:rPr lang="ru-RU" sz="3200" dirty="0" smtClean="0"/>
              <a:t>ГОТОВНОСТЬ </a:t>
            </a:r>
            <a:r>
              <a:rPr lang="ru-RU" sz="3200" dirty="0" smtClean="0"/>
              <a:t>К ОБЩЕНИЮ</a:t>
            </a:r>
          </a:p>
          <a:p>
            <a:pPr algn="just">
              <a:buFont typeface="Wingdings" pitchFamily="2" charset="2"/>
              <a:buChar char="q"/>
            </a:pPr>
            <a:r>
              <a:rPr lang="ru-RU" sz="3200" dirty="0" smtClean="0"/>
              <a:t> КРИЗИС 3 - </a:t>
            </a:r>
            <a:r>
              <a:rPr lang="ru-RU" sz="3200" dirty="0" err="1" smtClean="0"/>
              <a:t>х</a:t>
            </a:r>
            <a:r>
              <a:rPr lang="ru-RU" sz="3200" dirty="0" smtClean="0"/>
              <a:t> ЛЕТ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129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«Я считаю, что мой ребёнок адаптировался к детскому саду, потому что…»  «Я считаю, что моему ребёнку ещё необходимо время, для того, чтобы…» </vt:lpstr>
      <vt:lpstr>Слайд 3</vt:lpstr>
      <vt:lpstr>Слайд 4</vt:lpstr>
      <vt:lpstr>Основные показатели адаптации:</vt:lpstr>
      <vt:lpstr>ПРИЗНАКИ ТОГО, ЧТО РЕБЁНОК АДАПТИРОВАЛСЯ:</vt:lpstr>
      <vt:lpstr>РЕКОМЕНДАЦИИ: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Мезенцева</dc:creator>
  <cp:lastModifiedBy>Мезенцева</cp:lastModifiedBy>
  <cp:revision>58</cp:revision>
  <dcterms:created xsi:type="dcterms:W3CDTF">2014-04-07T08:05:28Z</dcterms:created>
  <dcterms:modified xsi:type="dcterms:W3CDTF">2014-04-10T08:19:19Z</dcterms:modified>
</cp:coreProperties>
</file>