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5" r:id="rId17"/>
    <p:sldId id="277" r:id="rId18"/>
    <p:sldId id="276" r:id="rId19"/>
    <p:sldId id="266" r:id="rId20"/>
    <p:sldId id="26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E22B-A407-435A-A102-8BC27B93BC87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D50A-3557-49F3-A524-EC332F3BC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708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E22B-A407-435A-A102-8BC27B93BC87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D50A-3557-49F3-A524-EC332F3BC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97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E22B-A407-435A-A102-8BC27B93BC87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D50A-3557-49F3-A524-EC332F3BC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4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E22B-A407-435A-A102-8BC27B93BC87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D50A-3557-49F3-A524-EC332F3BC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176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E22B-A407-435A-A102-8BC27B93BC87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D50A-3557-49F3-A524-EC332F3BC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3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E22B-A407-435A-A102-8BC27B93BC87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D50A-3557-49F3-A524-EC332F3BC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3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E22B-A407-435A-A102-8BC27B93BC87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D50A-3557-49F3-A524-EC332F3BC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21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E22B-A407-435A-A102-8BC27B93BC87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D50A-3557-49F3-A524-EC332F3BC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631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E22B-A407-435A-A102-8BC27B93BC87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D50A-3557-49F3-A524-EC332F3BC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01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E22B-A407-435A-A102-8BC27B93BC87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D50A-3557-49F3-A524-EC332F3BC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399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E22B-A407-435A-A102-8BC27B93BC87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D50A-3557-49F3-A524-EC332F3BC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891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E22B-A407-435A-A102-8BC27B93BC87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D50A-3557-49F3-A524-EC332F3BC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9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467" y="-111510"/>
            <a:ext cx="10905894" cy="21187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Пословицы и поговорки о </a:t>
            </a:r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труде</a:t>
            </a:r>
            <a:endParaRPr lang="ru-RU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12" y="211873"/>
            <a:ext cx="11938115" cy="65408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Поскорее подрастай да к работе поспевай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" y="947856"/>
            <a:ext cx="2769575" cy="3171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Хочется есть, да не хочется лезть 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43" y="947856"/>
            <a:ext cx="2604545" cy="2956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Хочешь есть калачи - не сиди на печи  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02" y="3401122"/>
            <a:ext cx="2116877" cy="2480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Ты меня, работушка, не бойся,  Я тебя не трону  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56" y="3309984"/>
            <a:ext cx="2322258" cy="2658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Скучен день до вечера, коли делать нечего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78" y="1984920"/>
            <a:ext cx="2674332" cy="2514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Собирай по ягодке, - наберёшь кузовок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90" y="4355151"/>
            <a:ext cx="2030222" cy="2344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Чтобы рыбку съесть, - надо в воду влезть   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68" y="4302503"/>
            <a:ext cx="2127526" cy="2450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На работу он сзади последних, а на еду – впереди первых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6" y="4355151"/>
            <a:ext cx="2029505" cy="2415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Поспешишь - людей насмешишь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83" y="4438705"/>
            <a:ext cx="2005145" cy="2295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37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108" y="365125"/>
            <a:ext cx="5129560" cy="602452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+mn-lt"/>
              </a:rPr>
              <a:t>На работу он сзади последних</a:t>
            </a:r>
            <a:r>
              <a:rPr lang="ru-RU" sz="5400" b="1" i="1" dirty="0" smtClean="0">
                <a:solidFill>
                  <a:srgbClr val="FF0000"/>
                </a:solidFill>
                <a:latin typeface="+mn-lt"/>
              </a:rPr>
              <a:t>,</a:t>
            </a:r>
            <a:br>
              <a:rPr lang="ru-RU" sz="54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5400" b="1" i="1" dirty="0">
                <a:solidFill>
                  <a:srgbClr val="FF0000"/>
                </a:solidFill>
                <a:latin typeface="+mn-lt"/>
              </a:rPr>
              <a:t>а на еду – впереди первых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18" name="Picture 2" descr="На работу он сзади последних, а на еду – впереди первых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14" y="57150"/>
            <a:ext cx="5896784" cy="680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84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0594" y="365125"/>
            <a:ext cx="4493943" cy="6102582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solidFill>
                  <a:srgbClr val="00B050"/>
                </a:solidFill>
                <a:latin typeface="+mn-lt"/>
              </a:rPr>
              <a:t>Поспешишь — людей насмешишь</a:t>
            </a:r>
            <a:endParaRPr lang="ru-RU" sz="60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0242" name="Picture 2" descr="Поспешишь - людей насмешишь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44578"/>
            <a:ext cx="5715000" cy="6543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07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90" y="365125"/>
            <a:ext cx="5029200" cy="604682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Кто рано встает-тому Бог подает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314" name="Picture 2" descr="http://balakovo-1.narod.ru/olderfiles/3/g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73" y="365125"/>
            <a:ext cx="6550559" cy="6169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0" y="365125"/>
            <a:ext cx="4861932" cy="60468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+mn-lt"/>
              </a:rPr>
              <a:t>Зерно в колоске</a:t>
            </a:r>
            <a:br>
              <a:rPr lang="ru-RU" b="1" dirty="0" smtClean="0">
                <a:solidFill>
                  <a:srgbClr val="00B0F0"/>
                </a:solidFill>
                <a:latin typeface="+mn-lt"/>
              </a:rPr>
            </a:br>
            <a:r>
              <a:rPr lang="ru-RU" b="1" dirty="0" smtClean="0">
                <a:solidFill>
                  <a:srgbClr val="00B0F0"/>
                </a:solidFill>
                <a:latin typeface="+mn-lt"/>
              </a:rPr>
              <a:t>-не валяйся в холодке</a:t>
            </a:r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4338" name="Picture 2" descr="http://balakovo-1.narod.ru/olderfiles/3/g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6" y="373363"/>
            <a:ext cx="6635517" cy="616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57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18" y="365125"/>
            <a:ext cx="4951142" cy="597817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Не красна изба углами ,</a:t>
            </a:r>
            <a:br>
              <a:rPr lang="ru-RU" sz="4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а красна делами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362" name="Picture 2" descr="http://balakovo-1.narod.ru/olderfiles/3/g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54" y="278781"/>
            <a:ext cx="6233919" cy="6064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78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473" y="365125"/>
            <a:ext cx="5809786" cy="611373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  <a:latin typeface="+mn-lt"/>
              </a:rPr>
              <a:t>Без труда не выловишь рыбку из пруда</a:t>
            </a:r>
            <a:endParaRPr lang="ru-RU" sz="54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6386" name="Picture 2" descr="http://balakovo-1.narod.ru/olderfiles/3/g11.bm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7" y="388755"/>
            <a:ext cx="5565003" cy="6066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14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home-games.ru/uploads/posts/2009-06/1244374203_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3" y="123824"/>
            <a:ext cx="4505635" cy="6448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Изображени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47" y="123824"/>
            <a:ext cx="5052069" cy="6448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1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Изображени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9" y="322770"/>
            <a:ext cx="5052069" cy="6122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Русские народные поговорк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83" y="123824"/>
            <a:ext cx="4423705" cy="6461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22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home-games.ru/uploads/posts/2009-06/1244374194_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83" y="571926"/>
            <a:ext cx="3891930" cy="5960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home-games.ru/uploads/posts/2009-06/1244374295_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28" y="571926"/>
            <a:ext cx="4285940" cy="5830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35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723"/>
            <a:ext cx="10515600" cy="814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+mn-lt"/>
              </a:rPr>
              <a:t>Отгадай пословицы</a:t>
            </a:r>
            <a:endParaRPr lang="ru-RU" sz="5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266" name="Picture 2" descr="http://img0.liveinternet.ru/images/attach/c/6/92/616/92616148_large_b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283" y="1171139"/>
            <a:ext cx="5163013" cy="5519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на-Дизайн Собери пословицы. Интернет-магазин &quot;Всезнайка&quot; Игрушки для детей. Санкт-Петербург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1081666"/>
            <a:ext cx="4954859" cy="569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91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ков мастер, такова и работа - Картинка 890/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6" y="0"/>
            <a:ext cx="11329639" cy="6792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23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Весна-Дизайн Собери пословицы. Интернет-магазин &quot;Всезнайка&quot; Игрушки для детей. Санкт-Петербург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5776" y="193419"/>
            <a:ext cx="5965902" cy="6463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Собери пословицы. Познавательная игра-лото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1678" y="104209"/>
            <a:ext cx="2865984" cy="6463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39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826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5400" b="1" i="1" dirty="0" smtClean="0">
                <a:solidFill>
                  <a:srgbClr val="0070C0"/>
                </a:solidFill>
              </a:rPr>
              <a:t>И </a:t>
            </a:r>
            <a:r>
              <a:rPr lang="ru-RU" sz="5400" b="1" i="1" dirty="0">
                <a:solidFill>
                  <a:srgbClr val="0070C0"/>
                </a:solidFill>
              </a:rPr>
              <a:t>Москва не вдруг строилась</a:t>
            </a:r>
            <a:r>
              <a:rPr lang="ru-RU" sz="5400" b="1" i="1" dirty="0" smtClean="0">
                <a:solidFill>
                  <a:srgbClr val="0070C0"/>
                </a:solidFill>
              </a:rPr>
              <a:t>.</a:t>
            </a:r>
            <a:r>
              <a:rPr lang="ru-RU" sz="5400" dirty="0" smtClean="0">
                <a:solidFill>
                  <a:srgbClr val="00B050"/>
                </a:solidFill>
              </a:rPr>
              <a:t/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/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b="1" i="1" dirty="0" smtClean="0">
                <a:solidFill>
                  <a:srgbClr val="00B050"/>
                </a:solidFill>
              </a:rPr>
              <a:t>Мала пчелка, да и та работает. </a:t>
            </a:r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7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7200" b="1" i="1" dirty="0" smtClean="0">
                <a:solidFill>
                  <a:srgbClr val="FF0000"/>
                </a:solidFill>
              </a:rPr>
              <a:t>Конец </a:t>
            </a:r>
            <a:r>
              <a:rPr lang="ru-RU" sz="7200" b="1" i="1" dirty="0">
                <a:solidFill>
                  <a:srgbClr val="FF0000"/>
                </a:solidFill>
              </a:rPr>
              <a:t>— делу венец</a:t>
            </a:r>
            <a:r>
              <a:rPr lang="ru-RU" sz="7200" b="1" i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32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8555" y="365125"/>
            <a:ext cx="6074040" cy="5756895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Поскорее подрастай да к работе поспевай</a:t>
            </a:r>
          </a:p>
        </p:txBody>
      </p:sp>
      <p:pic>
        <p:nvPicPr>
          <p:cNvPr id="3" name="Picture 2" descr="Поскорее подрастай да к работе поспевай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003"/>
            <a:ext cx="5768555" cy="6604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40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11" y="365125"/>
            <a:ext cx="5802489" cy="6148564"/>
          </a:xfrm>
        </p:spPr>
        <p:txBody>
          <a:bodyPr>
            <a:normAutofit/>
          </a:bodyPr>
          <a:lstStyle/>
          <a:p>
            <a:r>
              <a:rPr lang="ru-RU" sz="7200" b="1" i="1" dirty="0">
                <a:solidFill>
                  <a:srgbClr val="FF0000"/>
                </a:solidFill>
                <a:latin typeface="+mn-lt"/>
              </a:rPr>
              <a:t>Собирай по ягодке, </a:t>
            </a:r>
            <a:r>
              <a:rPr lang="ru-RU" sz="72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72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+mn-lt"/>
              </a:rPr>
              <a:t>— </a:t>
            </a:r>
            <a:r>
              <a:rPr lang="ru-RU" sz="7200" b="1" i="1" dirty="0">
                <a:solidFill>
                  <a:srgbClr val="FF0000"/>
                </a:solidFill>
                <a:latin typeface="+mn-lt"/>
              </a:rPr>
              <a:t>наберёшь кузовок</a:t>
            </a:r>
            <a:endParaRPr lang="ru-RU" sz="7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16" descr="Собирай по ягодке, - наберёшь кузовок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23" y="356330"/>
            <a:ext cx="5554134" cy="6415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79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5910" y="365125"/>
            <a:ext cx="4557889" cy="6272742"/>
          </a:xfrm>
        </p:spPr>
        <p:txBody>
          <a:bodyPr>
            <a:normAutofit/>
          </a:bodyPr>
          <a:lstStyle/>
          <a:p>
            <a:pPr algn="ctr"/>
            <a:r>
              <a:rPr lang="ru-RU" sz="8000" b="1" i="1" dirty="0">
                <a:solidFill>
                  <a:srgbClr val="00B050"/>
                </a:solidFill>
                <a:latin typeface="+mn-lt"/>
              </a:rPr>
              <a:t>Хочется есть, да не хочется лезть</a:t>
            </a:r>
            <a:endParaRPr lang="ru-RU" sz="80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Picture 6" descr="Хочется есть, да не хочется лезть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7" y="245837"/>
            <a:ext cx="5825694" cy="6612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46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00707" cy="6247548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>
                <a:solidFill>
                  <a:srgbClr val="0070C0"/>
                </a:solidFill>
                <a:latin typeface="+mn-lt"/>
              </a:rPr>
              <a:t>Хочешь есть </a:t>
            </a:r>
            <a:r>
              <a:rPr lang="ru-RU" sz="7200" b="1" i="1" dirty="0" smtClean="0">
                <a:solidFill>
                  <a:srgbClr val="0070C0"/>
                </a:solidFill>
                <a:latin typeface="+mn-lt"/>
              </a:rPr>
              <a:t>калачи— </a:t>
            </a:r>
            <a:r>
              <a:rPr lang="ru-RU" sz="7200" b="1" i="1" dirty="0">
                <a:solidFill>
                  <a:srgbClr val="0070C0"/>
                </a:solidFill>
                <a:latin typeface="+mn-lt"/>
              </a:rPr>
              <a:t>не сиди на печи</a:t>
            </a:r>
            <a:endParaRPr lang="ru-RU" sz="7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Picture 8" descr="Хочешь есть калачи - не сиди на печи 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87" y="181849"/>
            <a:ext cx="6556918" cy="6614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12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526" y="365125"/>
            <a:ext cx="3793273" cy="599107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solidFill>
                  <a:srgbClr val="FF0000"/>
                </a:solidFill>
                <a:latin typeface="+mn-lt"/>
              </a:rPr>
              <a:t>Чтобы рыбку съесть, </a:t>
            </a:r>
            <a:r>
              <a:rPr lang="ru-RU" sz="60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+mn-lt"/>
              </a:rPr>
              <a:t>— </a:t>
            </a:r>
            <a:r>
              <a:rPr lang="ru-RU" sz="6000" b="1" i="1" dirty="0">
                <a:solidFill>
                  <a:srgbClr val="FF0000"/>
                </a:solidFill>
                <a:latin typeface="+mn-lt"/>
              </a:rPr>
              <a:t>надо в воду влезть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10" descr="Чтобы рыбку съесть, - надо в воду влезть  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1" y="365125"/>
            <a:ext cx="5501382" cy="6335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80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132" y="365125"/>
            <a:ext cx="3780263" cy="6069129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00B050"/>
                </a:solidFill>
              </a:rPr>
              <a:t>Ты меня, </a:t>
            </a:r>
            <a:r>
              <a:rPr lang="ru-RU" sz="5400" b="1" i="1" dirty="0" err="1">
                <a:solidFill>
                  <a:srgbClr val="00B050"/>
                </a:solidFill>
              </a:rPr>
              <a:t>работушка</a:t>
            </a:r>
            <a:r>
              <a:rPr lang="ru-RU" sz="5400" b="1" i="1" dirty="0">
                <a:solidFill>
                  <a:srgbClr val="00B050"/>
                </a:solidFill>
              </a:rPr>
              <a:t>, не бойся,</a:t>
            </a:r>
            <a:r>
              <a:rPr lang="ru-RU" sz="5400" b="1" dirty="0">
                <a:solidFill>
                  <a:srgbClr val="00B050"/>
                </a:solidFill>
              </a:rPr>
              <a:t/>
            </a:r>
            <a:br>
              <a:rPr lang="ru-RU" sz="5400" b="1" dirty="0">
                <a:solidFill>
                  <a:srgbClr val="00B050"/>
                </a:solidFill>
              </a:rPr>
            </a:br>
            <a:r>
              <a:rPr lang="ru-RU" sz="5400" b="1" i="1" dirty="0">
                <a:solidFill>
                  <a:srgbClr val="00B050"/>
                </a:solidFill>
              </a:rPr>
              <a:t>Я тебя не трону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Ты меня, работушка, не бойся,  Я тебя не трону 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23" y="365125"/>
            <a:ext cx="5859424" cy="6332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66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5901" y="1070517"/>
            <a:ext cx="6110869" cy="492884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solidFill>
                  <a:srgbClr val="0070C0"/>
                </a:solidFill>
                <a:latin typeface="+mn-lt"/>
              </a:rPr>
              <a:t>Скучен день </a:t>
            </a:r>
            <a:r>
              <a:rPr lang="ru-RU" sz="6000" b="1" i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6000" b="1" i="1" dirty="0" smtClean="0">
                <a:solidFill>
                  <a:srgbClr val="0070C0"/>
                </a:solidFill>
                <a:latin typeface="+mn-lt"/>
              </a:rPr>
            </a:br>
            <a:r>
              <a:rPr lang="ru-RU" sz="6000" b="1" i="1" dirty="0" smtClean="0">
                <a:solidFill>
                  <a:srgbClr val="0070C0"/>
                </a:solidFill>
                <a:latin typeface="+mn-lt"/>
              </a:rPr>
              <a:t>до </a:t>
            </a:r>
            <a:r>
              <a:rPr lang="ru-RU" sz="6000" b="1" i="1" dirty="0">
                <a:solidFill>
                  <a:srgbClr val="0070C0"/>
                </a:solidFill>
                <a:latin typeface="+mn-lt"/>
              </a:rPr>
              <a:t>вечера, </a:t>
            </a:r>
            <a:r>
              <a:rPr lang="ru-RU" sz="6000" b="1" i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6000" b="1" i="1" dirty="0" smtClean="0">
                <a:solidFill>
                  <a:srgbClr val="0070C0"/>
                </a:solidFill>
                <a:latin typeface="+mn-lt"/>
              </a:rPr>
            </a:br>
            <a:r>
              <a:rPr lang="ru-RU" sz="6000" b="1" i="1" dirty="0" smtClean="0">
                <a:solidFill>
                  <a:srgbClr val="0070C0"/>
                </a:solidFill>
                <a:latin typeface="+mn-lt"/>
              </a:rPr>
              <a:t>коли </a:t>
            </a:r>
            <a:r>
              <a:rPr lang="ru-RU" sz="6000" b="1" i="1" dirty="0">
                <a:solidFill>
                  <a:srgbClr val="0070C0"/>
                </a:solidFill>
                <a:latin typeface="+mn-lt"/>
              </a:rPr>
              <a:t>делать нечего</a:t>
            </a:r>
            <a:endParaRPr lang="ru-RU" sz="6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194" name="Picture 2" descr="Скучен день до вечера, коли делать нече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0" y="379141"/>
            <a:ext cx="5473349" cy="6266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89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82</Words>
  <Application>Microsoft Office PowerPoint</Application>
  <PresentationFormat>Произвольный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Пословицы и поговорки о труде</vt:lpstr>
      <vt:lpstr>Слайд 2</vt:lpstr>
      <vt:lpstr>Поскорее подрастай да к работе поспевай</vt:lpstr>
      <vt:lpstr>Собирай по ягодке,  — наберёшь кузовок</vt:lpstr>
      <vt:lpstr>Хочется есть, да не хочется лезть</vt:lpstr>
      <vt:lpstr>Хочешь есть калачи— не сиди на печи</vt:lpstr>
      <vt:lpstr>Чтобы рыбку съесть,  — надо в воду влезть</vt:lpstr>
      <vt:lpstr>Ты меня, работушка, не бойся, Я тебя не трону</vt:lpstr>
      <vt:lpstr>Скучен день  до вечера,  коли делать нечего</vt:lpstr>
      <vt:lpstr>На работу он сзади последних,  а на еду – впереди первых</vt:lpstr>
      <vt:lpstr>Поспешишь — людей насмешишь</vt:lpstr>
      <vt:lpstr>Кто рано встает-тому Бог подает</vt:lpstr>
      <vt:lpstr>Зерно в колоске -не валяйся в холодке</vt:lpstr>
      <vt:lpstr>Не красна изба углами , а красна делами</vt:lpstr>
      <vt:lpstr>Без труда не выловишь рыбку из пруда</vt:lpstr>
      <vt:lpstr>Слайд 16</vt:lpstr>
      <vt:lpstr>Слайд 17</vt:lpstr>
      <vt:lpstr>Слайд 18</vt:lpstr>
      <vt:lpstr>Отгадай пословицы</vt:lpstr>
      <vt:lpstr>Слайд 20</vt:lpstr>
      <vt:lpstr>И Москва не вдруг строилась.  Мала пчелка, да и та работает.     Конец — делу венец.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Пословицы и поговорки о труде</dc:title>
  <dc:creator>Админ</dc:creator>
  <cp:lastModifiedBy>Дубровины</cp:lastModifiedBy>
  <cp:revision>14</cp:revision>
  <dcterms:created xsi:type="dcterms:W3CDTF">2015-01-31T14:51:05Z</dcterms:created>
  <dcterms:modified xsi:type="dcterms:W3CDTF">2015-03-16T17:21:53Z</dcterms:modified>
</cp:coreProperties>
</file>