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61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97" autoAdjust="0"/>
  </p:normalViewPr>
  <p:slideViewPr>
    <p:cSldViewPr>
      <p:cViewPr>
        <p:scale>
          <a:sx n="95" d="100"/>
          <a:sy n="95" d="100"/>
        </p:scale>
        <p:origin x="-104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1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0A2B6-A9B6-4F35-93C5-1ABD44069A34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75A2-9357-4F68-959D-F45AC5C0E5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75A2-9357-4F68-959D-F45AC5C0E5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75A2-9357-4F68-959D-F45AC5C0E5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75A2-9357-4F68-959D-F45AC5C0E5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75A2-9357-4F68-959D-F45AC5C0E5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175A2-9357-4F68-959D-F45AC5C0E5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27630A-3168-47E2-88AF-12194250AD7A}" type="datetimeFigureOut">
              <a:rPr lang="ru-RU" smtClean="0"/>
              <a:pPr/>
              <a:t>08.03.2015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486C47-B6F5-4F74-BEA4-EDF9D0FE8C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Наша кормушка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«Моркинский детский сад </a:t>
            </a:r>
            <a:r>
              <a:rPr lang="ru-RU" dirty="0" smtClean="0"/>
              <a:t>№7»</a:t>
            </a:r>
            <a:endParaRPr lang="ru-RU" dirty="0" smtClean="0"/>
          </a:p>
          <a:p>
            <a:r>
              <a:rPr lang="ru-RU" dirty="0" smtClean="0"/>
              <a:t>группа «Теремок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Воспитатель Кудряшова Т.В.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Покормят нас или нет?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графии\детский сад №7\2013\Зима\Птицы\IMG_88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11" y="1935165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Семечки, зернышки насыпаем </a:t>
            </a:r>
            <a:endParaRPr lang="ru-RU" sz="3600" dirty="0"/>
          </a:p>
        </p:txBody>
      </p:sp>
      <p:pic>
        <p:nvPicPr>
          <p:cNvPr id="1026" name="Picture 2" descr="H:\Фотографии\детский сад №7\2012 год\Теремок\Зима\Фото-026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5711" y="1935165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186767" cy="93978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Сначала прилетели воробьи</a:t>
            </a:r>
            <a:endParaRPr lang="ru-RU" sz="3600" dirty="0"/>
          </a:p>
        </p:txBody>
      </p:sp>
      <p:pic>
        <p:nvPicPr>
          <p:cNvPr id="3074" name="Picture 2" descr="H:\Фотографии\детский сад №7\2013\Зима\Птицы\IMG_76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5" y="1357300"/>
            <a:ext cx="3821349" cy="5095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sz="3600" dirty="0" smtClean="0"/>
              <a:t>За воробьями </a:t>
            </a:r>
            <a:r>
              <a:rPr lang="ru-RU" dirty="0" smtClean="0"/>
              <a:t>- </a:t>
            </a:r>
            <a:r>
              <a:rPr lang="ru-RU" sz="3600" dirty="0" smtClean="0"/>
              <a:t>синички</a:t>
            </a:r>
            <a:endParaRPr lang="ru-RU" sz="3600" dirty="0"/>
          </a:p>
        </p:txBody>
      </p:sp>
      <p:pic>
        <p:nvPicPr>
          <p:cNvPr id="2050" name="Picture 2" descr="H:\Фотографии\детский сад №7\2013\Зима\Птицы\IMG_76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5963" y="1935165"/>
            <a:ext cx="3292079" cy="4389437"/>
          </a:xfrm>
          <a:prstGeom prst="rect">
            <a:avLst/>
          </a:prstGeom>
          <a:noFill/>
        </p:spPr>
      </p:pic>
      <p:pic>
        <p:nvPicPr>
          <p:cNvPr id="4" name="Picture 2" descr="H:\Фотографии\детский сад №7\2013\Зима\Птицы\IMG_760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28926" y="1928802"/>
            <a:ext cx="329207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39</Words>
  <Application>Microsoft Office PowerPoint</Application>
  <PresentationFormat>Экран (4:3)</PresentationFormat>
  <Paragraphs>13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Наша кормушка</vt:lpstr>
      <vt:lpstr>Покормят нас или нет?</vt:lpstr>
      <vt:lpstr>Семечки, зернышки насыпаем </vt:lpstr>
      <vt:lpstr>Сначала прилетели воробьи</vt:lpstr>
      <vt:lpstr>За воробьями - синички</vt:lpstr>
    </vt:vector>
  </TitlesOfParts>
  <Company>BLACK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Фоторепортаж с места событий</dc:title>
  <dc:creator>SPA</dc:creator>
  <cp:lastModifiedBy>SPA</cp:lastModifiedBy>
  <cp:revision>10</cp:revision>
  <dcterms:created xsi:type="dcterms:W3CDTF">2015-01-30T18:33:34Z</dcterms:created>
  <dcterms:modified xsi:type="dcterms:W3CDTF">2015-03-08T18:23:44Z</dcterms:modified>
</cp:coreProperties>
</file>