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Животные в зимнем лесу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558167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животные в лесу р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571744"/>
            <a:ext cx="6858048" cy="4000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4" name="Содержимое 3" descr="лис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072362" cy="48577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214422"/>
            <a:ext cx="3286148" cy="1821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4429156" cy="62865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572560" cy="62151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ич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429684" cy="62865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4" name="Содержимое 3" descr="медведь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46238"/>
            <a:ext cx="6788943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429684" cy="635798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ЁЖ</a:t>
            </a:r>
            <a:endParaRPr lang="ru-RU" dirty="0"/>
          </a:p>
        </p:txBody>
      </p:sp>
      <p:pic>
        <p:nvPicPr>
          <p:cNvPr id="4" name="Содержимое 3" descr="еж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3012" y="1689894"/>
            <a:ext cx="6657975" cy="44386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32951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еж в но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7215238" cy="64294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53536"/>
            <a:ext cx="65722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е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7500990" cy="642942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53536"/>
            <a:ext cx="54292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животн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286544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4" name="Содержимое 3" descr="зая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500990" cy="50006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яц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6" cy="62865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яц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8358246" cy="64294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4" name="Содержимое 3" descr="бе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693" y="1646238"/>
            <a:ext cx="6688614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лк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58246" cy="650085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айчик и бел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86874" cy="64294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" name="Содержимое 3" descr="вол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500174"/>
            <a:ext cx="4000528" cy="51435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ки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4294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101</TotalTime>
  <Words>10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Животные в зимнем лесу</vt:lpstr>
      <vt:lpstr>ЗАЯЦ</vt:lpstr>
      <vt:lpstr>Слайд 3</vt:lpstr>
      <vt:lpstr>Слайд 4</vt:lpstr>
      <vt:lpstr>БЕЛКА</vt:lpstr>
      <vt:lpstr>Слайд 6</vt:lpstr>
      <vt:lpstr>Слайд 7</vt:lpstr>
      <vt:lpstr>ВОЛК</vt:lpstr>
      <vt:lpstr>Слайд 9</vt:lpstr>
      <vt:lpstr>ЛИСА</vt:lpstr>
      <vt:lpstr>Слайд 11</vt:lpstr>
      <vt:lpstr>Слайд 12</vt:lpstr>
      <vt:lpstr>Слайд 13</vt:lpstr>
      <vt:lpstr>МЕДВЕДЬ</vt:lpstr>
      <vt:lpstr>Слайд 15</vt:lpstr>
      <vt:lpstr>ЁЖ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зимнем лесу</dc:title>
  <dc:creator>Master</dc:creator>
  <cp:lastModifiedBy>Master</cp:lastModifiedBy>
  <cp:revision>12</cp:revision>
  <dcterms:created xsi:type="dcterms:W3CDTF">2015-01-31T16:24:01Z</dcterms:created>
  <dcterms:modified xsi:type="dcterms:W3CDTF">2015-01-31T18:16:13Z</dcterms:modified>
</cp:coreProperties>
</file>