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75" r:id="rId2"/>
    <p:sldId id="298" r:id="rId3"/>
    <p:sldId id="284" r:id="rId4"/>
    <p:sldId id="291" r:id="rId5"/>
    <p:sldId id="289" r:id="rId6"/>
    <p:sldId id="288" r:id="rId7"/>
    <p:sldId id="287" r:id="rId8"/>
    <p:sldId id="297" r:id="rId9"/>
    <p:sldId id="295" r:id="rId10"/>
    <p:sldId id="296" r:id="rId11"/>
    <p:sldId id="294" r:id="rId12"/>
    <p:sldId id="293" r:id="rId13"/>
    <p:sldId id="28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BA840-EB5C-4D51-893B-F5B582B71C5F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86EB2-F069-42BB-BFE9-28172ACBD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AF1B0A0-4BBE-4DDB-B5B9-3BA00EF70A86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3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1B6175E-583B-4CF3-BBF3-93BE517F6BC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3305421-DFB3-4651-91B6-98250E5AB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6175E-583B-4CF3-BBF3-93BE517F6BC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5421-DFB3-4651-91B6-98250E5AB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6175E-583B-4CF3-BBF3-93BE517F6BC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5421-DFB3-4651-91B6-98250E5AB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 lIns="82945" tIns="41473" rIns="82945" bIns="4147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fld id="{4EDCC331-3D79-4959-B066-0472AA52D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1B6175E-583B-4CF3-BBF3-93BE517F6BC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5421-DFB3-4651-91B6-98250E5AB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1B6175E-583B-4CF3-BBF3-93BE517F6BC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3305421-DFB3-4651-91B6-98250E5ABAB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1B6175E-583B-4CF3-BBF3-93BE517F6BC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3305421-DFB3-4651-91B6-98250E5AB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1B6175E-583B-4CF3-BBF3-93BE517F6BC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3305421-DFB3-4651-91B6-98250E5AB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6175E-583B-4CF3-BBF3-93BE517F6BC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5421-DFB3-4651-91B6-98250E5AB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1B6175E-583B-4CF3-BBF3-93BE517F6BC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3305421-DFB3-4651-91B6-98250E5AB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1B6175E-583B-4CF3-BBF3-93BE517F6BC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3305421-DFB3-4651-91B6-98250E5AB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1B6175E-583B-4CF3-BBF3-93BE517F6BC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3305421-DFB3-4651-91B6-98250E5AB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1B6175E-583B-4CF3-BBF3-93BE517F6BC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3305421-DFB3-4651-91B6-98250E5AB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87;&#1086;&#1089;&#1095;&#1080;&#1090;&#1072;&#1077;&#1084;\&#1055;&#1088;&#1072;&#1074;&#1080;&#1083;&#1100;&#1085;&#1086;.mp3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png"/><Relationship Id="rId9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Galina\Desktop\&#1084;&#1072;&#1089;&#1090;&#1077;&#1088;-&#1090;&#1088;&#1080;&#1075;&#1075;&#1077;&#1088;&#1099;\wav-library_animals_024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357167"/>
            <a:ext cx="8062912" cy="71437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Научное общество 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64305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user\Рабочий стол\Стихи\для загадок\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4663" y="-9525"/>
            <a:ext cx="10094913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805264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Проверь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05225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714356"/>
            <a:ext cx="751522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916238" y="3644900"/>
            <a:ext cx="10080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0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427538" y="4941888"/>
            <a:ext cx="10080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0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403350" y="4941888"/>
            <a:ext cx="15113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000" dirty="0"/>
              <a:t>1</a:t>
            </a:r>
            <a:r>
              <a:rPr lang="ru-RU" sz="50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140200" y="2060575"/>
            <a:ext cx="15113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000" b="1" dirty="0">
                <a:solidFill>
                  <a:srgbClr val="FF0000"/>
                </a:solidFill>
              </a:rPr>
              <a:t>140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547813" y="2060575"/>
            <a:ext cx="1295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000"/>
              <a:t>50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8027988" y="5157788"/>
            <a:ext cx="1116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8027988" y="3644900"/>
            <a:ext cx="1116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</a:rPr>
              <a:t>140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8027988" y="2205038"/>
            <a:ext cx="1116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</a:rPr>
              <a:t>60</a:t>
            </a: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4724400"/>
            <a:ext cx="15049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1" grpId="0"/>
      <p:bldP spid="9222" grpId="0"/>
      <p:bldP spid="9223" grpId="0"/>
      <p:bldP spid="9224" grpId="0"/>
      <p:bldP spid="9225" grpId="0"/>
      <p:bldP spid="92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260350"/>
            <a:ext cx="75533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1428736"/>
            <a:ext cx="502602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435600" y="3429000"/>
            <a:ext cx="863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140200" y="4797425"/>
            <a:ext cx="863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924300" y="2276475"/>
            <a:ext cx="863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987675" y="4797425"/>
            <a:ext cx="863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3995738" y="3500438"/>
            <a:ext cx="93503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508625" y="2276475"/>
            <a:ext cx="935038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5508625" y="4868863"/>
            <a:ext cx="1081088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2" grpId="0"/>
      <p:bldP spid="6153" grpId="0"/>
      <p:bldP spid="6154" grpId="0"/>
      <p:bldP spid="6156" grpId="0"/>
      <p:bldP spid="6157" grpId="0"/>
      <p:bldP spid="61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Три гус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3999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4357694"/>
            <a:ext cx="8062912" cy="250030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Презентацию выполнила учитель начальных классов Ахмедова Марина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Алексеевпа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МБОУ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Барвихинская</a:t>
            </a: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45101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ФРАГМЕНТЫ ДОМАШНЕГО ЗАДАНИЯ  В СИСТЕМЕ ДИСТАНЦИОННОГО ОБУЧЕНИЯ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7950"/>
            <a:ext cx="8228160" cy="1134839"/>
          </a:xfrm>
        </p:spPr>
        <p:txBody>
          <a:bodyPr tIns="35203"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Какое насекомое относятся к домашним?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558561" y="5438011"/>
            <a:ext cx="1585440" cy="652389"/>
          </a:xfrm>
        </p:spPr>
        <p:txBody>
          <a:bodyPr lIns="82945" tIns="41473" rIns="82945" bIns="41473" anchor="ctr">
            <a:normAutofit/>
          </a:bodyPr>
          <a:lstStyle/>
          <a:p>
            <a:pPr marL="0" indent="0" algn="ctr">
              <a:buNone/>
              <a:defRPr/>
            </a:pPr>
            <a:endParaRPr lang="ru-RU" sz="3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endParaRPr lang="ru-RU" sz="3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C:\Users\1234\Pictures\Для теста респонс\рисунки\ОС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515807">
            <a:off x="2517121" y="1764186"/>
            <a:ext cx="2325600" cy="182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C:\Users\1234\Pictures\Для теста респонс\рисунки\ПЧЕЛ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44001" y="1484797"/>
            <a:ext cx="2723040" cy="187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C:\Users\1234\Pictures\Для теста респонс\рисунки\МУРАВЕЙ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686213">
            <a:off x="3939840" y="3856725"/>
            <a:ext cx="3254400" cy="244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 l="22195" b="-648"/>
          <a:stretch>
            <a:fillRect/>
          </a:stretch>
        </p:blipFill>
        <p:spPr>
          <a:xfrm>
            <a:off x="0" y="-1119188"/>
            <a:ext cx="9144000" cy="8077201"/>
          </a:xfrm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55650" y="1268413"/>
            <a:ext cx="86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A50021"/>
                </a:solidFill>
                <a:latin typeface="Comic Sans MS" pitchFamily="66" charset="0"/>
              </a:rPr>
              <a:t>18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908175" y="1484313"/>
            <a:ext cx="86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A50021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987675" y="1052513"/>
            <a:ext cx="86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A50021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924300" y="1412875"/>
            <a:ext cx="86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A50021"/>
                </a:solidFill>
                <a:latin typeface="Comic Sans MS" pitchFamily="66" charset="0"/>
              </a:rPr>
              <a:t>25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076825" y="765175"/>
            <a:ext cx="86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A50021"/>
                </a:solidFill>
                <a:latin typeface="Comic Sans MS" pitchFamily="66" charset="0"/>
              </a:rPr>
              <a:t>10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357818" y="4500563"/>
            <a:ext cx="3286148" cy="67710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i="1" dirty="0">
                <a:solidFill>
                  <a:srgbClr val="A50021"/>
                </a:solidFill>
                <a:latin typeface="Comic Sans MS" pitchFamily="66" charset="0"/>
              </a:rPr>
              <a:t>Найди число, которое не </a:t>
            </a:r>
            <a:r>
              <a:rPr lang="ru-RU" sz="2000" b="1" i="1" dirty="0">
                <a:solidFill>
                  <a:srgbClr val="A50021"/>
                </a:solidFill>
                <a:latin typeface="Comic Sans MS" pitchFamily="66" charset="0"/>
              </a:rPr>
              <a:t>делится</a:t>
            </a:r>
            <a:r>
              <a:rPr lang="ru-RU" b="1" i="1" dirty="0">
                <a:solidFill>
                  <a:srgbClr val="A50021"/>
                </a:solidFill>
                <a:latin typeface="Comic Sans MS" pitchFamily="66" charset="0"/>
              </a:rPr>
              <a:t>  на 2.</a:t>
            </a:r>
          </a:p>
        </p:txBody>
      </p:sp>
      <p:pic>
        <p:nvPicPr>
          <p:cNvPr id="3083" name="Правильно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75688" y="3573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mapи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2276475"/>
            <a:ext cx="1863725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dino1-1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38" y="688975"/>
            <a:ext cx="10001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 descr="dino1-1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28813" y="857250"/>
            <a:ext cx="811212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7" descr="dino1-1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928938" y="690563"/>
            <a:ext cx="785812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8" descr="dino1-1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143500" y="481013"/>
            <a:ext cx="78581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Штриховая стрелка вправо 17">
            <a:hlinkClick r:id="" action="ppaction://hlinkshowjump?jump=nextslide"/>
          </p:cNvPr>
          <p:cNvSpPr/>
          <p:nvPr/>
        </p:nvSpPr>
        <p:spPr>
          <a:xfrm>
            <a:off x="8072438" y="6072188"/>
            <a:ext cx="642937" cy="214312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941" fill="hold"/>
                                        <p:tgtEl>
                                          <p:spTgt spid="30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41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97656 0.01065 " pathEditMode="relative" ptsTypes="AA">
                                      <p:cBhvr>
                                        <p:cTn id="22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97656 0.01065 " pathEditMode="relative" ptsTypes="AA">
                                      <p:cBhvr>
                                        <p:cTn id="31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97656 0.01065 " pathEditMode="relative" ptsTypes="AA">
                                      <p:cBhvr>
                                        <p:cTn id="40" dur="2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39 0.04537 L 1.00695 0.0560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Уменьшить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571612"/>
            <a:ext cx="9144000" cy="488319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    56     49    35    63    14    21    42    28  7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6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В 7 раз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6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2    4    9    8    5    3    7    1   6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1285875" y="2214563"/>
            <a:ext cx="2500313" cy="1357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4000500" y="4071938"/>
            <a:ext cx="428625" cy="1298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2143125" y="2143125"/>
            <a:ext cx="1785938" cy="128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4857750" y="4071938"/>
            <a:ext cx="1143000" cy="128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3000375" y="2143125"/>
            <a:ext cx="1214438" cy="1214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4572000" y="4143375"/>
            <a:ext cx="71438" cy="1214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1" name="Line 10"/>
          <p:cNvSpPr>
            <a:spLocks noChangeShapeType="1"/>
          </p:cNvSpPr>
          <p:nvPr/>
        </p:nvSpPr>
        <p:spPr bwMode="auto">
          <a:xfrm>
            <a:off x="3563938" y="53736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3929063" y="2143125"/>
            <a:ext cx="500062" cy="1214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3348038" y="4000500"/>
            <a:ext cx="938212" cy="1444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4572000" y="2071688"/>
            <a:ext cx="214313" cy="128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>
            <a:off x="1928813" y="3929063"/>
            <a:ext cx="2000250" cy="144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>
            <a:off x="4714875" y="2071688"/>
            <a:ext cx="933450" cy="128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4714875" y="4071938"/>
            <a:ext cx="571500" cy="128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H="1">
            <a:off x="4857750" y="2071688"/>
            <a:ext cx="1654175" cy="1357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5286375" y="3929063"/>
            <a:ext cx="2000250" cy="142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flipH="1">
            <a:off x="5000625" y="2071688"/>
            <a:ext cx="2446338" cy="1357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H="1">
            <a:off x="2627313" y="4000500"/>
            <a:ext cx="1444625" cy="1516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 flipH="1">
            <a:off x="5214938" y="2071688"/>
            <a:ext cx="2879725" cy="1500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>
            <a:off x="5143500" y="4000500"/>
            <a:ext cx="1500188" cy="142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" name="Управляющая кнопка: домой 22">
            <a:hlinkClick r:id="" action="ppaction://hlinkshowjump?jump=firstslide" highlightClick="1"/>
          </p:cNvPr>
          <p:cNvSpPr/>
          <p:nvPr/>
        </p:nvSpPr>
        <p:spPr>
          <a:xfrm>
            <a:off x="8143875" y="5857875"/>
            <a:ext cx="685800" cy="757238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Бобыльских Н.М.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 animBg="1"/>
      <p:bldP spid="5126" grpId="0" animBg="1"/>
      <p:bldP spid="5127" grpId="0" animBg="1"/>
      <p:bldP spid="5128" grpId="0" animBg="1"/>
      <p:bldP spid="5129" grpId="0" animBg="1"/>
      <p:bldP spid="5131" grpId="0" animBg="1"/>
      <p:bldP spid="5132" grpId="0" animBg="1"/>
      <p:bldP spid="5133" grpId="0" animBg="1"/>
      <p:bldP spid="5134" grpId="0" animBg="1"/>
      <p:bldP spid="5135" grpId="0" animBg="1"/>
      <p:bldP spid="5136" grpId="0" animBg="1"/>
      <p:bldP spid="5137" grpId="0" animBg="1"/>
      <p:bldP spid="5138" grpId="0" animBg="1"/>
      <p:bldP spid="5139" grpId="0" animBg="1"/>
      <p:bldP spid="5140" grpId="0" animBg="1"/>
      <p:bldP spid="5141" grpId="0" animBg="1"/>
      <p:bldP spid="51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-2" y="-1"/>
          <a:ext cx="9144003" cy="6971367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571737"/>
                <a:gridCol w="1357322"/>
                <a:gridCol w="1285885"/>
                <a:gridCol w="1357322"/>
                <a:gridCol w="1357322"/>
                <a:gridCol w="1214415"/>
              </a:tblGrid>
              <a:tr h="985948">
                <a:tc>
                  <a:txBody>
                    <a:bodyPr/>
                    <a:lstStyle/>
                    <a:p>
                      <a:pPr algn="l"/>
                      <a:endParaRPr lang="ru-RU" sz="1800" b="0" i="1" dirty="0" smtClean="0">
                        <a:solidFill>
                          <a:schemeClr val="tx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600" b="0" i="1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загадки</a:t>
                      </a:r>
                      <a:endParaRPr lang="ru-RU" sz="3600" b="0" i="1" dirty="0">
                        <a:solidFill>
                          <a:schemeClr val="tx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600" b="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10</a:t>
                      </a:r>
                      <a:endParaRPr lang="ru-RU" sz="3600" b="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600" b="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20</a:t>
                      </a:r>
                      <a:endParaRPr lang="ru-RU" sz="3600" b="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30</a:t>
                      </a:r>
                      <a:endParaRPr lang="ru-RU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200" b="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40</a:t>
                      </a:r>
                      <a:endParaRPr lang="ru-RU" sz="3200" b="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600" b="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50</a:t>
                      </a:r>
                      <a:endParaRPr lang="ru-RU" sz="3600" b="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43733"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200" b="1" i="1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персонажи</a:t>
                      </a:r>
                      <a:endParaRPr lang="ru-RU" sz="3200" b="1" i="1" dirty="0">
                        <a:solidFill>
                          <a:schemeClr val="tx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10</a:t>
                      </a:r>
                      <a:endParaRPr lang="ru-RU" sz="36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20</a:t>
                      </a:r>
                      <a:endParaRPr lang="ru-RU" sz="36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30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2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40</a:t>
                      </a:r>
                      <a:endParaRPr lang="ru-RU" sz="3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50</a:t>
                      </a:r>
                      <a:endParaRPr lang="ru-RU" sz="36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82766"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ребусы</a:t>
                      </a:r>
                      <a:endParaRPr lang="ru-RU" sz="3600" b="1" i="1" dirty="0">
                        <a:solidFill>
                          <a:schemeClr val="tx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10</a:t>
                      </a:r>
                      <a:endParaRPr lang="ru-RU" sz="36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20</a:t>
                      </a:r>
                      <a:endParaRPr lang="ru-RU" sz="36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30</a:t>
                      </a:r>
                      <a:endParaRPr lang="ru-RU" sz="3600" b="1" i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2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40</a:t>
                      </a:r>
                      <a:endParaRPr lang="ru-RU" sz="3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50</a:t>
                      </a:r>
                      <a:endParaRPr lang="ru-RU" sz="36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85948"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i="1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окружающий</a:t>
                      </a:r>
                      <a:r>
                        <a:rPr lang="ru-RU" sz="2400" b="1" i="1" baseline="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мир</a:t>
                      </a:r>
                      <a:endParaRPr lang="ru-RU" sz="2400" b="1" i="1" dirty="0">
                        <a:solidFill>
                          <a:schemeClr val="tx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10</a:t>
                      </a:r>
                      <a:endParaRPr lang="ru-RU" sz="36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20</a:t>
                      </a:r>
                      <a:endParaRPr lang="ru-RU" sz="36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30</a:t>
                      </a:r>
                      <a:endParaRPr lang="ru-RU" sz="3600" b="1" i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2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40</a:t>
                      </a:r>
                      <a:endParaRPr lang="ru-RU" sz="3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50</a:t>
                      </a:r>
                      <a:endParaRPr lang="ru-RU" sz="36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85948">
                <a:tc>
                  <a:txBody>
                    <a:bodyPr/>
                    <a:lstStyle/>
                    <a:p>
                      <a:pPr algn="l"/>
                      <a:endParaRPr lang="ru-RU" sz="1800" b="1" i="1" dirty="0" smtClean="0">
                        <a:solidFill>
                          <a:schemeClr val="tx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смекалка</a:t>
                      </a:r>
                      <a:endParaRPr lang="ru-RU" sz="3600" b="1" i="1" dirty="0">
                        <a:solidFill>
                          <a:schemeClr val="tx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10</a:t>
                      </a:r>
                      <a:endParaRPr lang="ru-RU" sz="36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20</a:t>
                      </a:r>
                      <a:endParaRPr lang="ru-RU" sz="36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30</a:t>
                      </a:r>
                      <a:endParaRPr lang="ru-RU" sz="3600" b="1" i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2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40</a:t>
                      </a:r>
                      <a:endParaRPr lang="ru-RU" sz="3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50</a:t>
                      </a:r>
                      <a:endParaRPr lang="ru-RU" sz="36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75692">
                <a:tc>
                  <a:txBody>
                    <a:bodyPr/>
                    <a:lstStyle/>
                    <a:p>
                      <a:pPr algn="l"/>
                      <a:endParaRPr lang="ru-RU" sz="1800" b="1" i="1" dirty="0" smtClean="0">
                        <a:solidFill>
                          <a:schemeClr val="tx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200" b="1" i="1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космос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10</a:t>
                      </a:r>
                      <a:endParaRPr lang="ru-RU" sz="36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20</a:t>
                      </a:r>
                      <a:endParaRPr lang="ru-RU" sz="36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30</a:t>
                      </a:r>
                      <a:endParaRPr lang="ru-RU" sz="3600" b="1" i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2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40</a:t>
                      </a:r>
                      <a:endParaRPr lang="ru-RU" sz="3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50</a:t>
                      </a:r>
                      <a:endParaRPr lang="ru-RU" sz="36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5-конечная звезда 3">
            <a:hlinkClick r:id="rId2" action="ppaction://hlinksldjump"/>
          </p:cNvPr>
          <p:cNvSpPr/>
          <p:nvPr/>
        </p:nvSpPr>
        <p:spPr>
          <a:xfrm>
            <a:off x="8715404" y="6429396"/>
            <a:ext cx="428596" cy="428604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429000"/>
            <a:ext cx="154305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2781300"/>
            <a:ext cx="16843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4508500"/>
            <a:ext cx="17843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549275"/>
            <a:ext cx="2909887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9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2060575"/>
            <a:ext cx="1871663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459788" y="6381750"/>
            <a:ext cx="433387" cy="287338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851275" y="836613"/>
            <a:ext cx="3816350" cy="1084262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 err="1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Ранн__</a:t>
            </a:r>
            <a:r>
              <a:rPr lang="ru-RU" sz="48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весна</a:t>
            </a:r>
          </a:p>
        </p:txBody>
      </p:sp>
      <p:pic>
        <p:nvPicPr>
          <p:cNvPr id="4105" name="Picture 18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077027">
            <a:off x="4193382" y="1623219"/>
            <a:ext cx="1062037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1042988" y="4508500"/>
            <a:ext cx="1498600" cy="792163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 err="1">
                <a:latin typeface="Times New Roman" pitchFamily="18" charset="0"/>
                <a:ea typeface="+mj-ea"/>
                <a:cs typeface="Times New Roman" pitchFamily="18" charset="0"/>
              </a:rPr>
              <a:t>яя</a:t>
            </a:r>
            <a:endParaRPr lang="ru-RU" sz="48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 bwMode="auto">
          <a:xfrm>
            <a:off x="1258888" y="4652963"/>
            <a:ext cx="1079500" cy="6477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35"/>
          <p:cNvGrpSpPr>
            <a:grpSpLocks/>
          </p:cNvGrpSpPr>
          <p:nvPr/>
        </p:nvGrpSpPr>
        <p:grpSpPr bwMode="auto">
          <a:xfrm>
            <a:off x="3132138" y="5373688"/>
            <a:ext cx="1498600" cy="863600"/>
            <a:chOff x="3131840" y="5373216"/>
            <a:chExt cx="1498600" cy="864096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 bwMode="auto">
            <a:xfrm>
              <a:off x="3131840" y="5373216"/>
              <a:ext cx="1498600" cy="864096"/>
            </a:xfrm>
            <a:prstGeom prst="rect">
              <a:avLst/>
            </a:prstGeom>
          </p:spPr>
          <p:txBody>
            <a:bodyPr anchor="ctr">
              <a:normAutofit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sz="4800" b="1" dirty="0">
                  <a:latin typeface="Times New Roman" pitchFamily="18" charset="0"/>
                  <a:ea typeface="+mj-ea"/>
                  <a:cs typeface="Times New Roman" pitchFamily="18" charset="0"/>
                </a:rPr>
                <a:t>ее</a:t>
              </a:r>
            </a:p>
          </p:txBody>
        </p:sp>
        <p:sp>
          <p:nvSpPr>
            <p:cNvPr id="26" name="Овал 25"/>
            <p:cNvSpPr/>
            <p:nvPr/>
          </p:nvSpPr>
          <p:spPr>
            <a:xfrm>
              <a:off x="3347740" y="5589240"/>
              <a:ext cx="1079500" cy="648072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" name="Группа 34"/>
          <p:cNvGrpSpPr>
            <a:grpSpLocks/>
          </p:cNvGrpSpPr>
          <p:nvPr/>
        </p:nvGrpSpPr>
        <p:grpSpPr bwMode="auto">
          <a:xfrm>
            <a:off x="6011863" y="3860800"/>
            <a:ext cx="1390650" cy="808038"/>
            <a:chOff x="6012160" y="3861048"/>
            <a:chExt cx="1390650" cy="808037"/>
          </a:xfrm>
        </p:grpSpPr>
        <p:sp>
          <p:nvSpPr>
            <p:cNvPr id="11" name="Заголовок 1"/>
            <p:cNvSpPr txBox="1">
              <a:spLocks/>
            </p:cNvSpPr>
            <p:nvPr/>
          </p:nvSpPr>
          <p:spPr bwMode="auto">
            <a:xfrm>
              <a:off x="6012160" y="3861048"/>
              <a:ext cx="1390650" cy="808037"/>
            </a:xfrm>
            <a:prstGeom prst="rect">
              <a:avLst/>
            </a:prstGeom>
          </p:spPr>
          <p:txBody>
            <a:bodyPr anchor="ctr">
              <a:normAutofit lnSpcReduction="10000"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sz="4800" b="1" dirty="0" err="1">
                  <a:latin typeface="Times New Roman" pitchFamily="18" charset="0"/>
                  <a:ea typeface="+mj-ea"/>
                  <a:cs typeface="Times New Roman" pitchFamily="18" charset="0"/>
                </a:rPr>
                <a:t>ий</a:t>
              </a:r>
              <a:endParaRPr lang="ru-RU" sz="4800" b="1" dirty="0"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6156622" y="4005511"/>
              <a:ext cx="1079500" cy="647699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38" name="wav-library_animals_02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3850" y="62071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4716463" y="0"/>
            <a:ext cx="3816350" cy="10842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ПОДУМАЙ!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5327650" y="1628775"/>
            <a:ext cx="3816350" cy="10842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ПОДУМАЙ!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-0.00741 L -0.29115 0.2655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13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0)">
                                      <p:cBhvr>
                                        <p:cTn id="10" dur="5521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F9FD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F9FD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41" dur="1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1" grpId="0"/>
      <p:bldP spid="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0"/>
            <a:ext cx="8229600" cy="68580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1.Начало</a:t>
            </a:r>
          </a:p>
          <a:p>
            <a:pPr marL="514350" indent="-514350"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2.                                    </a:t>
            </a:r>
          </a:p>
          <a:p>
            <a:pPr marL="514350" indent="-514350"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3.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1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</a:p>
          <a:p>
            <a:pPr marL="514350" indent="-514350"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4.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1 </a:t>
            </a:r>
          </a:p>
          <a:p>
            <a:pPr marL="514350" indent="-514350"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5.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1</a:t>
            </a:r>
          </a:p>
          <a:p>
            <a:pPr marL="514350" indent="-514350"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6.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1</a:t>
            </a:r>
          </a:p>
          <a:p>
            <a:pPr marL="514350" indent="-514350"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7.</a:t>
            </a:r>
            <a:r>
              <a:rPr lang="ru-RU" sz="2400" b="1" dirty="0" smtClean="0">
                <a:solidFill>
                  <a:srgbClr val="FFFF00"/>
                </a:solidFill>
              </a:rPr>
              <a:t> 4  </a:t>
            </a:r>
          </a:p>
          <a:p>
            <a:pPr marL="514350" indent="-514350"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8.</a:t>
            </a:r>
            <a:r>
              <a:rPr lang="ru-RU" sz="2400" b="1" dirty="0" smtClean="0">
                <a:solidFill>
                  <a:srgbClr val="FFFF00"/>
                </a:solidFill>
              </a:rPr>
              <a:t> 4</a:t>
            </a:r>
          </a:p>
          <a:p>
            <a:pPr marL="514350" indent="-514350"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9.</a:t>
            </a:r>
            <a:r>
              <a:rPr lang="ru-RU" sz="2400" b="1" dirty="0" smtClean="0">
                <a:solidFill>
                  <a:srgbClr val="FFFF00"/>
                </a:solidFill>
              </a:rPr>
              <a:t>  </a:t>
            </a:r>
            <a:r>
              <a:rPr lang="ru-RU" sz="2800" b="1" dirty="0" smtClean="0">
                <a:solidFill>
                  <a:srgbClr val="FFFF00"/>
                </a:solidFill>
              </a:rPr>
              <a:t>1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</a:p>
          <a:p>
            <a:pPr marL="514350" indent="-514350"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10. </a:t>
            </a:r>
            <a:r>
              <a:rPr lang="ru-RU" sz="2800" b="1" dirty="0" smtClean="0">
                <a:solidFill>
                  <a:srgbClr val="FFFF00"/>
                </a:solidFill>
              </a:rPr>
              <a:t>1 </a:t>
            </a:r>
          </a:p>
          <a:p>
            <a:pPr marL="514350" indent="-514350"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11.</a:t>
            </a:r>
            <a:r>
              <a:rPr lang="ru-RU" sz="2800" b="1" dirty="0" smtClean="0">
                <a:solidFill>
                  <a:srgbClr val="FFFF00"/>
                </a:solidFill>
              </a:rPr>
              <a:t>  </a:t>
            </a:r>
            <a:r>
              <a:rPr lang="ru-RU" sz="2400" b="1" dirty="0" smtClean="0">
                <a:solidFill>
                  <a:srgbClr val="FFFF00"/>
                </a:solidFill>
              </a:rPr>
              <a:t>3</a:t>
            </a:r>
          </a:p>
          <a:p>
            <a:pPr marL="514350" indent="-514350"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12.  6</a:t>
            </a:r>
          </a:p>
          <a:p>
            <a:pPr marL="514350" indent="-514350"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13.  </a:t>
            </a:r>
            <a:r>
              <a:rPr lang="ru-RU" sz="2400" b="1" dirty="0" smtClean="0">
                <a:solidFill>
                  <a:srgbClr val="FFFF00"/>
                </a:solidFill>
              </a:rPr>
              <a:t>4</a:t>
            </a:r>
          </a:p>
          <a:p>
            <a:pPr marL="514350" indent="-514350"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14.  </a:t>
            </a:r>
            <a:r>
              <a:rPr lang="ru-RU" sz="2800" b="1" dirty="0" smtClean="0">
                <a:solidFill>
                  <a:srgbClr val="FFFF00"/>
                </a:solidFill>
              </a:rPr>
              <a:t>1</a:t>
            </a:r>
          </a:p>
          <a:p>
            <a:pPr marL="514350" indent="-514350"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15. Конец</a:t>
            </a:r>
          </a:p>
          <a:p>
            <a:pPr marL="514350" indent="-514350">
              <a:buNone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None/>
            </a:pPr>
            <a:endParaRPr lang="ru-RU" sz="2800" dirty="0" smtClean="0"/>
          </a:p>
          <a:p>
            <a:pPr marL="514350" indent="-514350">
              <a:buNone/>
            </a:pPr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None/>
            </a:pP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827584" y="54868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>
            <a:off x="1043608" y="836712"/>
            <a:ext cx="72008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971600" y="1412776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1115616" y="1772816"/>
            <a:ext cx="72008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flipV="1">
            <a:off x="971600" y="2420888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115616" y="2780928"/>
            <a:ext cx="7200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flipV="1">
            <a:off x="1043608" y="3212976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1115616" y="3573016"/>
            <a:ext cx="72008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flipV="1">
            <a:off x="1043608" y="414908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187624" y="4509120"/>
            <a:ext cx="7200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>
            <a:off x="1115616" y="4941168"/>
            <a:ext cx="288032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1187624" y="5301208"/>
            <a:ext cx="72008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1115616" y="5805264"/>
            <a:ext cx="288032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4" name="Picture 2" descr="http://asset0.dressed.ru/photos/items/6/4/2/7/2/2/Utochka---Kartinki-Google-norm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492896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Заголовок 1"/>
          <p:cNvSpPr>
            <a:spLocks noGrp="1"/>
          </p:cNvSpPr>
          <p:nvPr/>
        </p:nvSpPr>
        <p:spPr>
          <a:xfrm>
            <a:off x="152400" y="-792543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8196" name="Picture 4" descr="C:\Documents and Settings\user\Рабочий стол\Стихи\для загадок\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24" y="980728"/>
            <a:ext cx="8949752" cy="6026276"/>
          </a:xfrm>
          <a:prstGeom prst="rect">
            <a:avLst/>
          </a:prstGeom>
          <a:noFill/>
          <a:effectLst>
            <a:glow rad="127000">
              <a:schemeClr val="accent2">
                <a:lumMod val="20000"/>
                <a:lumOff val="8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403648" y="228599"/>
            <a:ext cx="6512511" cy="82413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dirty="0" smtClean="0"/>
              <a:t>кроссворд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5450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210</TotalTime>
  <Words>176</Words>
  <Application>Microsoft Office PowerPoint</Application>
  <PresentationFormat>Экран (4:3)</PresentationFormat>
  <Paragraphs>133</Paragraphs>
  <Slides>13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Научное общество </vt:lpstr>
      <vt:lpstr>ФРАГМЕНТЫ ДОМАШНЕГО ЗАДАНИЯ  В СИСТЕМЕ ДИСТАНЦИОННОГО ОБУЧЕНИЯ</vt:lpstr>
      <vt:lpstr>Какое насекомое относятся к домашним?</vt:lpstr>
      <vt:lpstr>Слайд 4</vt:lpstr>
      <vt:lpstr>Уменьшить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1234</dc:creator>
  <cp:lastModifiedBy>1234</cp:lastModifiedBy>
  <cp:revision>6</cp:revision>
  <dcterms:created xsi:type="dcterms:W3CDTF">2012-11-21T06:07:17Z</dcterms:created>
  <dcterms:modified xsi:type="dcterms:W3CDTF">2012-11-24T14:10:52Z</dcterms:modified>
</cp:coreProperties>
</file>