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5" r:id="rId2"/>
    <p:sldId id="270" r:id="rId3"/>
    <p:sldId id="279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A840-EB5C-4D51-893B-F5B582B71C5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6EB2-F069-42BB-BFE9-28172ACB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071546"/>
            <a:ext cx="8062912" cy="85725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Методическая копилка дистанционного обучения (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Усовский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филиал)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8016837" cy="458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857364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714488"/>
            <a:ext cx="8072494" cy="45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785926"/>
            <a:ext cx="8051826" cy="45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785926"/>
            <a:ext cx="8123264" cy="45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7"/>
            <a:ext cx="8062912" cy="1428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Средство общения с учениками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928802"/>
            <a:ext cx="81439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857364"/>
            <a:ext cx="819955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000924" cy="15716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Раздел: гостевая (обсуждения, предложения, вопросы…)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71678"/>
            <a:ext cx="8051826" cy="42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14291"/>
            <a:ext cx="8062912" cy="10715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546" y="1500174"/>
            <a:ext cx="84804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357298"/>
            <a:ext cx="83861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20" y="1428736"/>
            <a:ext cx="8388380" cy="50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20" y="1357298"/>
            <a:ext cx="8388380" cy="51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211</TotalTime>
  <Words>24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Методическая копилка дистанционного обучения (Усовский филиал)</vt:lpstr>
      <vt:lpstr>Средство общения с учениками</vt:lpstr>
      <vt:lpstr>Раздел: гостевая (обсуждения, предложения, вопросы…)</vt:lpstr>
      <vt:lpstr>ДОМАШНЕЕ ЗАДАНИЕ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7</cp:revision>
  <dcterms:created xsi:type="dcterms:W3CDTF">2012-11-21T06:07:17Z</dcterms:created>
  <dcterms:modified xsi:type="dcterms:W3CDTF">2012-11-24T14:09:46Z</dcterms:modified>
</cp:coreProperties>
</file>