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81" r:id="rId2"/>
    <p:sldId id="282" r:id="rId3"/>
    <p:sldId id="280" r:id="rId4"/>
    <p:sldId id="25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A840-EB5C-4D51-893B-F5B582B71C5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6EB2-F069-42BB-BFE9-28172ACBD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B6175E-583B-4CF3-BBF3-93BE517F6B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305421-DFB3-4651-91B6-98250E5AB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ogemjakina.ucoz.ru/graffiti/0/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"/>
            <a:ext cx="8062912" cy="7857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14356"/>
            <a:ext cx="8389174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мотивации при выполнении домашнего задания у школьников 2 – 4 классов, с использованием дистанционных технологий»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4\Pictures\здравствуй школа\cute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785818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642918"/>
            <a:ext cx="8062912" cy="642942"/>
          </a:xfrm>
        </p:spPr>
        <p:txBody>
          <a:bodyPr>
            <a:noAutofit/>
          </a:bodyPr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00042"/>
            <a:ext cx="8062912" cy="400052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 algn="l"/>
            <a:r>
              <a:rPr lang="ru-RU" sz="14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1.Развитие способности  у учащегося </a:t>
            </a: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14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успешно усваивать     новые знания.</a:t>
            </a:r>
          </a:p>
          <a:p>
            <a:pPr algn="l"/>
            <a:r>
              <a:rPr lang="ru-RU" sz="14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2.Формировать умения и компетентности, включая самостоятельную     организацию этого процесса, можно обобщенно назвать </a:t>
            </a:r>
            <a:r>
              <a:rPr lang="ru-RU" sz="1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умением учиться</a:t>
            </a:r>
            <a:r>
              <a:rPr lang="ru-RU" sz="14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(с использованием дистанционных технологий.)</a:t>
            </a:r>
          </a:p>
          <a:p>
            <a:pPr algn="l"/>
            <a:endParaRPr lang="ru-RU" sz="1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4\Pictures\0_6af12_f0fe57e5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572009"/>
            <a:ext cx="542928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1 из 80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572528" cy="13573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Сайт учителя начальных классов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Ахмедовой Марины Алексеевны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714488"/>
            <a:ext cx="8001056" cy="463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800496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357167"/>
            <a:ext cx="7389042" cy="71437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824550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5" y="1643050"/>
            <a:ext cx="8286809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643050"/>
            <a:ext cx="83861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928778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928778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1571612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1571612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31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ПЕДАГОГИЧЕСКИЙ ПРОЕКТ</vt:lpstr>
      <vt:lpstr>Цель проекта: </vt:lpstr>
      <vt:lpstr>Слайд 3</vt:lpstr>
      <vt:lpstr>Сайт учителя начальных классов Ахмедовой Марины Алексеевны</vt:lpstr>
      <vt:lpstr>Информация для родителей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7</cp:revision>
  <dcterms:created xsi:type="dcterms:W3CDTF">2012-11-21T06:07:17Z</dcterms:created>
  <dcterms:modified xsi:type="dcterms:W3CDTF">2012-11-24T14:06:01Z</dcterms:modified>
</cp:coreProperties>
</file>