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24"/>
  </p:notesMasterIdLst>
  <p:handoutMasterIdLst>
    <p:handoutMasterId r:id="rId25"/>
  </p:handoutMasterIdLst>
  <p:sldIdLst>
    <p:sldId id="257" r:id="rId3"/>
    <p:sldId id="283" r:id="rId4"/>
    <p:sldId id="285" r:id="rId5"/>
    <p:sldId id="284" r:id="rId6"/>
    <p:sldId id="288" r:id="rId7"/>
    <p:sldId id="274" r:id="rId8"/>
    <p:sldId id="273" r:id="rId9"/>
    <p:sldId id="275" r:id="rId10"/>
    <p:sldId id="287" r:id="rId11"/>
    <p:sldId id="277" r:id="rId12"/>
    <p:sldId id="276" r:id="rId13"/>
    <p:sldId id="279" r:id="rId14"/>
    <p:sldId id="278" r:id="rId15"/>
    <p:sldId id="289" r:id="rId16"/>
    <p:sldId id="280" r:id="rId17"/>
    <p:sldId id="281" r:id="rId18"/>
    <p:sldId id="272" r:id="rId19"/>
    <p:sldId id="291" r:id="rId20"/>
    <p:sldId id="290" r:id="rId21"/>
    <p:sldId id="282" r:id="rId22"/>
    <p:sldId id="29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69" autoAdjust="0"/>
    <p:restoredTop sz="94660"/>
  </p:normalViewPr>
  <p:slideViewPr>
    <p:cSldViewPr snapToGrid="0">
      <p:cViewPr>
        <p:scale>
          <a:sx n="75" d="100"/>
          <a:sy n="75" d="100"/>
        </p:scale>
        <p:origin x="-1896" y="-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248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FE14A-16AB-4C40-A7D8-3F677DBFF089}" type="datetimeFigureOut">
              <a:rPr lang="ru-RU" smtClean="0"/>
              <a:pPr/>
              <a:t>21.02.2014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2EAA1-4B8A-4329-A86F-FE349EDDC6F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8550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A5BB7-EDD2-4B8D-93DB-AF0055258AEF}" type="datetimeFigureOut">
              <a:rPr lang="ru-RU" smtClean="0"/>
              <a:pPr/>
              <a:t>21.02.2014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6A899-0740-419B-AA5C-A78CCC995C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5311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Полилиния 9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1" name="Полилиния 10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2" name="Полилиния 11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3" name="Полилиния 12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4" name="Полилиния 13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5" name="Полилиния 14"/>
          <p:cNvSpPr/>
          <p:nvPr/>
        </p:nvSpPr>
        <p:spPr>
          <a:xfrm>
            <a:off x="-8468" y="-8468"/>
            <a:ext cx="863825" cy="5698067"/>
          </a:xfrm>
          <a:custGeom>
            <a:avLst/>
            <a:gdLst>
              <a:gd name="connsiteX0" fmla="*/ 0 w 863600"/>
              <a:gd name="connsiteY0" fmla="*/ 8467 h 5698067"/>
              <a:gd name="connsiteX1" fmla="*/ 863600 w 863600"/>
              <a:gd name="connsiteY1" fmla="*/ 0 h 5698067"/>
              <a:gd name="connsiteX2" fmla="*/ 863600 w 863600"/>
              <a:gd name="connsiteY2" fmla="*/ 16934 h 5698067"/>
              <a:gd name="connsiteX3" fmla="*/ 0 w 863600"/>
              <a:gd name="connsiteY3" fmla="*/ 5698067 h 5698067"/>
              <a:gd name="connsiteX4" fmla="*/ 0 w 863600"/>
              <a:gd name="connsiteY4" fmla="*/ 8467 h 569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6" name="Полилиния 15"/>
          <p:cNvSpPr/>
          <p:nvPr/>
        </p:nvSpPr>
        <p:spPr>
          <a:xfrm>
            <a:off x="10374369" y="3589868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460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460" y="4050834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21.02.2014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5772740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2" y="609600"/>
            <a:ext cx="8598907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21.02.2014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584878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едло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21.02.2014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1366495" y="3632200"/>
            <a:ext cx="722640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Надпись 19"/>
          <p:cNvSpPr txBox="1"/>
          <p:nvPr/>
        </p:nvSpPr>
        <p:spPr>
          <a:xfrm>
            <a:off x="542011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baseline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ea typeface="+mn-ea"/>
                <a:cs typeface="+mn-cs"/>
              </a:rPr>
              <a:t>"</a:t>
            </a:r>
            <a:endParaRPr lang="ru-RU" sz="8000" b="0" i="0" baseline="0" dirty="0">
              <a:solidFill>
                <a:srgbClr val="90C226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Надпись 21"/>
          <p:cNvSpPr txBox="1"/>
          <p:nvPr/>
        </p:nvSpPr>
        <p:spPr>
          <a:xfrm>
            <a:off x="8895327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Trebuchet MS"/>
                <a:ea typeface="+mn-ea"/>
                <a:cs typeface="+mn-cs"/>
              </a:rPr>
              <a:t>"</a:t>
            </a:r>
            <a:endParaRPr lang="ru-RU" sz="8000" b="0" i="0" dirty="0">
              <a:solidFill>
                <a:srgbClr val="90C226">
                  <a:lumMod val="60000"/>
                  <a:lumOff val="40000"/>
                </a:srgbClr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981700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2" y="1931988"/>
            <a:ext cx="8598907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21.02.2014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9670328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менная карточка с предло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21.02.2014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Надпись 23"/>
          <p:cNvSpPr txBox="1"/>
          <p:nvPr/>
        </p:nvSpPr>
        <p:spPr>
          <a:xfrm>
            <a:off x="542011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baseline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ea typeface="+mn-ea"/>
                <a:cs typeface="+mn-cs"/>
              </a:rPr>
              <a:t>"</a:t>
            </a:r>
            <a:endParaRPr lang="ru-RU" sz="8000" b="0" i="0" baseline="0" dirty="0">
              <a:solidFill>
                <a:srgbClr val="90C226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Надпись 24"/>
          <p:cNvSpPr txBox="1"/>
          <p:nvPr/>
        </p:nvSpPr>
        <p:spPr>
          <a:xfrm>
            <a:off x="8895327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Trebuchet MS"/>
                <a:ea typeface="+mn-ea"/>
                <a:cs typeface="+mn-cs"/>
              </a:rPr>
              <a:t>"</a:t>
            </a:r>
            <a:endParaRPr lang="ru-RU" sz="8000" b="0" i="0" dirty="0">
              <a:solidFill>
                <a:srgbClr val="90C226">
                  <a:lumMod val="60000"/>
                  <a:lumOff val="40000"/>
                </a:srgbClr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739887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978" y="609600"/>
            <a:ext cx="859044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21.02.2014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70431240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21.02.2014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5080958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69749" y="609600"/>
            <a:ext cx="130508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7511" y="609600"/>
            <a:ext cx="7061989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21.02.2014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2916486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21.02.2014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5628393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2" y="2700868"/>
            <a:ext cx="8598907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21.02.2014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794907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511" y="2160589"/>
            <a:ext cx="418512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1296" y="2160590"/>
            <a:ext cx="418512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21.02.2014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8761664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922" y="2160983"/>
            <a:ext cx="41867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5922" y="2737246"/>
            <a:ext cx="41867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89709" y="2160983"/>
            <a:ext cx="418670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89710" y="2737246"/>
            <a:ext cx="418670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21.02.2014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5033125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21.02.2014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9516588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21.02.2014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9786709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0" y="1498604"/>
            <a:ext cx="385553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1701" y="514925"/>
            <a:ext cx="451471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510" y="2777069"/>
            <a:ext cx="385553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21.02.2014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2162538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1" y="4800600"/>
            <a:ext cx="859890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677511" y="609600"/>
            <a:ext cx="8598907" cy="38457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511" y="5367338"/>
            <a:ext cx="8598906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21.02.2014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9078337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Полилиния 9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1" name="Полилиния 10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2" name="Полилиния 11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3" name="Полилиния 12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4" name="Полилиния 13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5" name="Полилиния 14"/>
          <p:cNvSpPr/>
          <p:nvPr/>
        </p:nvSpPr>
        <p:spPr>
          <a:xfrm>
            <a:off x="10374369" y="3589868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6" name="Полилиния 15"/>
          <p:cNvSpPr/>
          <p:nvPr/>
        </p:nvSpPr>
        <p:spPr>
          <a:xfrm>
            <a:off x="-8469" y="4013201"/>
            <a:ext cx="45731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511" y="2160590"/>
            <a:ext cx="8598907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07010" y="6041363"/>
            <a:ext cx="912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1F0EC-4F60-4544-9956-271209A740FE}" type="datetimeFigureOut">
              <a:rPr lang="ru-RU" smtClean="0"/>
              <a:pPr/>
              <a:t>21.02.2014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77511" y="6041363"/>
            <a:ext cx="6299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92901" y="6041363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541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lend.ru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5164" y="636513"/>
            <a:ext cx="7863998" cy="1646302"/>
          </a:xfrm>
        </p:spPr>
        <p:txBody>
          <a:bodyPr/>
          <a:lstStyle/>
          <a:p>
            <a:r>
              <a:rPr lang="ru-RU" dirty="0" smtClean="0"/>
              <a:t>Многоуровневый список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9200" y="2496899"/>
            <a:ext cx="7810500" cy="3281601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Предмет: Информатика и ИКТ</a:t>
            </a:r>
          </a:p>
          <a:p>
            <a:r>
              <a:rPr lang="ru-RU" sz="2800" dirty="0" smtClean="0"/>
              <a:t>Класс: 10 класс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pPr algn="ctr"/>
            <a:r>
              <a:rPr lang="ru-RU" sz="2400" dirty="0" smtClean="0"/>
              <a:t>Резанцева Елена Сергеевна</a:t>
            </a:r>
          </a:p>
          <a:p>
            <a:pPr algn="ctr"/>
            <a:r>
              <a:rPr lang="ru-RU" sz="2400" dirty="0" smtClean="0"/>
              <a:t>учитель информатики МБОУ СОШ №9 Еманжелинского муниципального района Челябинской области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28370">
            <a:off x="292964" y="2018561"/>
            <a:ext cx="1859715" cy="441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5943" y="190500"/>
            <a:ext cx="801188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вал 6"/>
          <p:cNvSpPr/>
          <p:nvPr/>
        </p:nvSpPr>
        <p:spPr>
          <a:xfrm>
            <a:off x="5544457" y="3521528"/>
            <a:ext cx="1059543" cy="5007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3175" y="1446895"/>
            <a:ext cx="43910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Овал 8"/>
          <p:cNvSpPr/>
          <p:nvPr/>
        </p:nvSpPr>
        <p:spPr>
          <a:xfrm>
            <a:off x="3287485" y="3441700"/>
            <a:ext cx="1389743" cy="5007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262913" y="2933700"/>
            <a:ext cx="1389743" cy="5007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508170" y="5851071"/>
            <a:ext cx="1389743" cy="5007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2269" y="601702"/>
            <a:ext cx="97506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3443" y="490730"/>
            <a:ext cx="10993364" cy="594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4986" y="350481"/>
            <a:ext cx="8157028" cy="629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1986656" y="1170215"/>
            <a:ext cx="1422401" cy="3483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986656" y="1344386"/>
            <a:ext cx="1422401" cy="3483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031856" y="6161315"/>
            <a:ext cx="1422401" cy="3483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2269" y="601702"/>
            <a:ext cx="97506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44393  E" pathEditMode="relative" ptsTypes="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44444  E" pathEditMode="relative" ptsTypes="">
                                      <p:cBhvr>
                                        <p:cTn id="30" dur="2000" spd="-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3143" y="465330"/>
            <a:ext cx="10993364" cy="594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вал 3"/>
          <p:cNvSpPr/>
          <p:nvPr/>
        </p:nvSpPr>
        <p:spPr>
          <a:xfrm>
            <a:off x="5725886" y="810985"/>
            <a:ext cx="972457" cy="3918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2269" y="601702"/>
            <a:ext cx="97506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208" y="673177"/>
            <a:ext cx="10310792" cy="557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66701" y="601702"/>
            <a:ext cx="118603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311" y="1866900"/>
            <a:ext cx="4846989" cy="3784600"/>
          </a:xfrm>
        </p:spPr>
        <p:txBody>
          <a:bodyPr/>
          <a:lstStyle/>
          <a:p>
            <a:r>
              <a:rPr lang="ru-RU" dirty="0" smtClean="0"/>
              <a:t>ИЗМЕНЯЕМ ШРИФТ ТЕКСТА </a:t>
            </a:r>
            <a:r>
              <a:rPr lang="ru-RU" cap="all" dirty="0" smtClean="0"/>
              <a:t>многоуровневого</a:t>
            </a:r>
            <a:r>
              <a:rPr lang="ru-RU" dirty="0" smtClean="0"/>
              <a:t> СПИСКА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1301" y="601702"/>
            <a:ext cx="118603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420100" y="687338"/>
            <a:ext cx="24638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dirty="0" smtClean="0">
                <a:solidFill>
                  <a:srgbClr val="17365D"/>
                </a:solidFill>
                <a:latin typeface="Arial"/>
                <a:ea typeface="Times New Roman"/>
                <a:cs typeface="Times New Roman"/>
              </a:rPr>
              <a:t>Зима</a:t>
            </a:r>
            <a:endParaRPr lang="ru-RU" sz="48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40800" y="5432378"/>
            <a:ext cx="18034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Декабрь</a:t>
            </a:r>
            <a:endParaRPr lang="ru-RU" sz="36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88000" y="2714578"/>
            <a:ext cx="660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dirty="0" smtClean="0">
                <a:solidFill>
                  <a:srgbClr val="7030A0"/>
                </a:solidFill>
                <a:latin typeface="Mistral"/>
                <a:ea typeface="Times New Roman"/>
                <a:cs typeface="Times New Roman"/>
              </a:rPr>
              <a:t>День информатики в России </a:t>
            </a:r>
            <a:endParaRPr lang="ru-RU" sz="48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37500" y="3603578"/>
            <a:ext cx="24638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dirty="0" smtClean="0">
                <a:solidFill>
                  <a:srgbClr val="17365D"/>
                </a:solidFill>
                <a:latin typeface="Arial"/>
                <a:ea typeface="Times New Roman"/>
                <a:cs typeface="Times New Roman"/>
              </a:rPr>
              <a:t>Весна</a:t>
            </a:r>
            <a:endParaRPr lang="ru-RU" sz="48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24600" y="4111578"/>
            <a:ext cx="660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dirty="0" smtClean="0">
                <a:solidFill>
                  <a:srgbClr val="7030A0"/>
                </a:solidFill>
                <a:latin typeface="Mistral"/>
                <a:ea typeface="Times New Roman"/>
                <a:cs typeface="Times New Roman"/>
              </a:rPr>
              <a:t>День рождения Рунета </a:t>
            </a:r>
            <a:endParaRPr lang="ru-RU" sz="48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86700" y="2282778"/>
            <a:ext cx="18034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Март</a:t>
            </a:r>
            <a:endParaRPr lang="ru-RU" sz="36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83200" y="5271435"/>
            <a:ext cx="2921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dirty="0" smtClean="0">
                <a:solidFill>
                  <a:srgbClr val="7030A0"/>
                </a:solidFill>
                <a:latin typeface="Mistral"/>
                <a:ea typeface="Times New Roman"/>
                <a:cs typeface="Times New Roman"/>
              </a:rPr>
              <a:t>День смеха </a:t>
            </a:r>
            <a:endParaRPr lang="ru-RU" sz="48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537700" y="1723978"/>
            <a:ext cx="18034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Август</a:t>
            </a:r>
            <a:endParaRPr lang="ru-RU" sz="3600" dirty="0" smtClean="0">
              <a:latin typeface="Calibri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3754" r="16901"/>
          <a:stretch>
            <a:fillRect/>
          </a:stretch>
        </p:blipFill>
        <p:spPr bwMode="auto">
          <a:xfrm>
            <a:off x="1578096" y="0"/>
            <a:ext cx="8661400" cy="675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вал 2"/>
          <p:cNvSpPr/>
          <p:nvPr/>
        </p:nvSpPr>
        <p:spPr>
          <a:xfrm>
            <a:off x="1588982" y="928914"/>
            <a:ext cx="2554513" cy="3918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68859" y="1125764"/>
            <a:ext cx="44100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 descr="http://go1.imgsmail.ru/imgpreview?key=http%3A//www.tobia.ru/wp-content/uploads/2012/12/%25D0%259B%25D0%25B0%25D0%25BC%25D0%25BF%25D0%25B0.jpg&amp;mb=imgdb_preview_49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56885" y="4822166"/>
            <a:ext cx="2225615" cy="2225615"/>
          </a:xfrm>
          <a:prstGeom prst="rect">
            <a:avLst/>
          </a:prstGeom>
          <a:noFill/>
        </p:spPr>
      </p:pic>
      <p:pic>
        <p:nvPicPr>
          <p:cNvPr id="7" name="Picture 7" descr="http://go1.imgsmail.ru/imgpreview?key=http%3A//www.tobia.ru/wp-content/uploads/2012/12/%25D0%259B%25D0%25B0%25D0%25BC%25D0%25BF%25D0%25B0.jpg&amp;mb=imgdb_preview_49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4296" y="4632385"/>
            <a:ext cx="2225615" cy="222561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1301" y="601702"/>
            <a:ext cx="118603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 l="10945" t="20506" r="14685" b="3371"/>
          <a:stretch>
            <a:fillRect/>
          </a:stretch>
        </p:blipFill>
        <p:spPr bwMode="auto">
          <a:xfrm>
            <a:off x="1435100" y="0"/>
            <a:ext cx="78867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1312" y="723900"/>
            <a:ext cx="9660288" cy="4749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i="1" u="sng" dirty="0" smtClean="0"/>
              <a:t>Домашнее задание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Для чего используются многоуровневые списки?</a:t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Ответ оформи с помощью</a:t>
            </a:r>
            <a:br>
              <a:rPr lang="ru-RU" sz="5400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5400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5 предложений</a:t>
            </a:r>
            <a:endParaRPr lang="ru-RU" sz="5400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174" name="Picture 6" descr="http://s17.rimg.info/d6b57bc33622e1ed685267db6f38938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9128" y="4343400"/>
            <a:ext cx="2512272" cy="2355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23774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6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ФИЗМИНУТКА</a:t>
            </a:r>
            <a:endParaRPr lang="ru-RU" sz="6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 l="10945" t="20506" r="14685" b="3371"/>
          <a:stretch>
            <a:fillRect/>
          </a:stretch>
        </p:blipFill>
        <p:spPr bwMode="auto">
          <a:xfrm>
            <a:off x="1435100" y="0"/>
            <a:ext cx="78867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647" y="309410"/>
            <a:ext cx="11516254" cy="623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31800"/>
            <a:ext cx="10748318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СПАСИБО ЗА УРОК!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miranimashek.com/Animashki/stike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6690" y="368300"/>
            <a:ext cx="2280310" cy="24876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012" y="1786468"/>
            <a:ext cx="8598907" cy="182658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Названия праздников взяты с сайта </a:t>
            </a:r>
            <a:r>
              <a:rPr lang="ru-RU" dirty="0" err="1" smtClean="0">
                <a:hlinkClick r:id="rId2"/>
              </a:rPr>
              <a:t>www.calend.ru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 l="10945" t="20506" r="14685" b="3371"/>
          <a:stretch>
            <a:fillRect/>
          </a:stretch>
        </p:blipFill>
        <p:spPr bwMode="auto">
          <a:xfrm>
            <a:off x="1435100" y="0"/>
            <a:ext cx="78867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1" y="0"/>
            <a:ext cx="8089899" cy="689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47338" y="452734"/>
            <a:ext cx="97506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7338" y="452734"/>
            <a:ext cx="97506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6350" y="383634"/>
            <a:ext cx="9334500" cy="647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5467350" y="1739900"/>
            <a:ext cx="1866900" cy="508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49" y="0"/>
            <a:ext cx="83185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3295650" y="1016000"/>
            <a:ext cx="1066800" cy="850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7338" y="452734"/>
            <a:ext cx="97506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0"/>
            <a:ext cx="5918200" cy="684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4076700" y="4826000"/>
            <a:ext cx="4076700" cy="1066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2619" y="684252"/>
            <a:ext cx="97506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8593" y="361950"/>
            <a:ext cx="8011885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вал 2"/>
          <p:cNvSpPr/>
          <p:nvPr/>
        </p:nvSpPr>
        <p:spPr>
          <a:xfrm>
            <a:off x="1895020" y="785586"/>
            <a:ext cx="1389743" cy="5007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199820" y="3731986"/>
            <a:ext cx="2670630" cy="5007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257878" y="5154386"/>
            <a:ext cx="2670630" cy="5007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4969" y="608052"/>
            <a:ext cx="97506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11" y="2076450"/>
            <a:ext cx="4999389" cy="3016250"/>
          </a:xfrm>
        </p:spPr>
        <p:txBody>
          <a:bodyPr>
            <a:normAutofit/>
          </a:bodyPr>
          <a:lstStyle/>
          <a:p>
            <a:r>
              <a:rPr lang="ru-RU" dirty="0" smtClean="0"/>
              <a:t>ФОРМАТИРУЕМ МАРКЕР </a:t>
            </a:r>
            <a:r>
              <a:rPr lang="ru-RU" cap="all" dirty="0" smtClean="0"/>
              <a:t>многоуровневого</a:t>
            </a:r>
            <a:r>
              <a:rPr lang="ru-RU" dirty="0" smtClean="0"/>
              <a:t> СПИСКА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520700"/>
            <a:ext cx="9334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42200" y="971550"/>
            <a:ext cx="2705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73850" y="4502150"/>
            <a:ext cx="9334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8450" y="3848100"/>
            <a:ext cx="9334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94750" y="1790700"/>
            <a:ext cx="11239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93000" y="2438400"/>
            <a:ext cx="2273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5067300"/>
            <a:ext cx="2705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96350" y="5886450"/>
            <a:ext cx="11239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96350" y="3155950"/>
            <a:ext cx="11239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452269" y="601702"/>
            <a:ext cx="97506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18065 (1)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lesStrategy_FacetGreenTheme_16x9_TP103418064" id="{D87256E1-9872-493E-B720-92FCF51AA491}" vid="{31F67606-90CF-4D61-9B50-ABDC4CD7DD7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836B0F-2395-43B9-BBEF-90A78CA70F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TS103418065 (1)</Template>
  <TotalTime>292</TotalTime>
  <Words>73</Words>
  <Application>Microsoft Office PowerPoint</Application>
  <PresentationFormat>Произвольный</PresentationFormat>
  <Paragraphs>33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TS103418065 (1)</vt:lpstr>
      <vt:lpstr>Многоуровневый список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ФОРМАТИРУЕМ МАРКЕР многоуровневого СПИСКА</vt:lpstr>
      <vt:lpstr>Слайд 10</vt:lpstr>
      <vt:lpstr>Слайд 11</vt:lpstr>
      <vt:lpstr>Слайд 12</vt:lpstr>
      <vt:lpstr>Слайд 13</vt:lpstr>
      <vt:lpstr>ИЗМЕНЯЕМ ШРИФТ ТЕКСТА многоуровневого СПИСКА</vt:lpstr>
      <vt:lpstr>Слайд 15</vt:lpstr>
      <vt:lpstr>Слайд 16</vt:lpstr>
      <vt:lpstr>Домашнее задание  Для чего используются многоуровневые списки?  Ответ оформи с помощью 5 предложений</vt:lpstr>
      <vt:lpstr>ФИЗМИНУТКА</vt:lpstr>
      <vt:lpstr>Слайд 19</vt:lpstr>
      <vt:lpstr>СПАСИБО ЗА УРОК!</vt:lpstr>
      <vt:lpstr>Названия праздников взяты с сайта www.calend.ru </vt:lpstr>
    </vt:vector>
  </TitlesOfParts>
  <Company>МОУ СОШ №9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Многоуровневый список</dc:title>
  <dc:creator>Админ</dc:creator>
  <cp:keywords/>
  <cp:lastModifiedBy>Админ</cp:lastModifiedBy>
  <cp:revision>29</cp:revision>
  <dcterms:created xsi:type="dcterms:W3CDTF">2014-02-11T06:07:03Z</dcterms:created>
  <dcterms:modified xsi:type="dcterms:W3CDTF">2014-02-21T10:55:20Z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TC034180659991</vt:lpwstr>
  </property>
</Properties>
</file>