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33AE5-0EF3-4D2C-86B3-E77DD4A44587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EABE2-BE93-47EC-9856-6A224B98D4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421515">
            <a:off x="263039" y="802236"/>
            <a:ext cx="3658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138473">
            <a:off x="6003600" y="642972"/>
            <a:ext cx="2791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ОКЕАНЫ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2860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глубо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357298"/>
            <a:ext cx="4149574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д океан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Прямоугольник 5"/>
          <p:cNvSpPr/>
          <p:nvPr/>
        </p:nvSpPr>
        <p:spPr>
          <a:xfrm rot="20560986">
            <a:off x="3012719" y="4800848"/>
            <a:ext cx="5518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Индийский океан</a:t>
            </a:r>
            <a:endParaRPr lang="ru-RU" sz="54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нд оке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довитый оке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5786454"/>
            <a:ext cx="9001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Северный Ледовитый океан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ке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85738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Общая площадь океанов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361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млн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км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вроаз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144000" cy="5786454"/>
          </a:xfrm>
        </p:spPr>
      </p:pic>
      <p:sp>
        <p:nvSpPr>
          <p:cNvPr id="5" name="Прямоугольник 4"/>
          <p:cNvSpPr/>
          <p:nvPr/>
        </p:nvSpPr>
        <p:spPr>
          <a:xfrm>
            <a:off x="428597" y="142852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Евразия – 55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млн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фр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142984"/>
            <a:ext cx="5429287" cy="5715016"/>
          </a:xfrm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8429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АФРИКА – 30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млн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верная амер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285860"/>
            <a:ext cx="4714908" cy="557214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Северная Америка – 24млн </a:t>
            </a:r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кв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км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южная амер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357298"/>
            <a:ext cx="4214842" cy="5500702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Южная Америка –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 </a:t>
            </a:r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млн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км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встрал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571868" y="5929330"/>
            <a:ext cx="30003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8,5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млн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кв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км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нтарктида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963970"/>
            <a:ext cx="4899600" cy="4894030"/>
          </a:xfrm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Антарктида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14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млн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кв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км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ихий оке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1" y="142852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Тихий или Великий океан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тлантический оке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246354">
            <a:off x="4138025" y="4645330"/>
            <a:ext cx="520094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Атлантический океан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</Words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Общая площадь океанов 361 млн кв км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6</cp:revision>
  <dcterms:created xsi:type="dcterms:W3CDTF">2011-11-28T18:51:55Z</dcterms:created>
  <dcterms:modified xsi:type="dcterms:W3CDTF">2011-11-28T19:43:42Z</dcterms:modified>
</cp:coreProperties>
</file>