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73" r:id="rId8"/>
    <p:sldId id="268" r:id="rId9"/>
    <p:sldId id="272" r:id="rId10"/>
    <p:sldId id="269" r:id="rId11"/>
    <p:sldId id="270" r:id="rId12"/>
    <p:sldId id="26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62340F-FCD7-48B6-B121-E279F0D01A1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7C81B6-14E3-4F4E-A174-61202DAD8D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mons.wikimedia.org/wiki/File:Yunna_Morits1.jp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File:Yunna_Morits4.jp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4608512" cy="12567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резентацию выполнила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«СОШ №1»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Пурпе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ЯНАО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Корягина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225426"/>
            <a:ext cx="4032448" cy="3067670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«Куда </a:t>
            </a:r>
            <a:r>
              <a:rPr lang="ru-RU" sz="2400" dirty="0">
                <a:effectLst/>
              </a:rPr>
              <a:t>вы, кораблик, плывёте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И где вы, кораблик, живёте</a:t>
            </a:r>
            <a:r>
              <a:rPr lang="ru-RU" sz="2400" dirty="0" smtClean="0">
                <a:effectLst/>
              </a:rPr>
              <a:t>?...»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283521" cy="39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36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Шло по улице </a:t>
            </a:r>
            <a:r>
              <a:rPr lang="ru-RU" b="1" dirty="0" smtClean="0"/>
              <a:t>окно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городе, в посёлке,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снегопадном</a:t>
            </a:r>
            <a:r>
              <a:rPr lang="ru-RU" dirty="0"/>
              <a:t> шёлке,</a:t>
            </a:r>
            <a:br>
              <a:rPr lang="ru-RU" dirty="0"/>
            </a:br>
            <a:r>
              <a:rPr lang="ru-RU" dirty="0"/>
              <a:t>Шло по улице окно</a:t>
            </a:r>
            <a:br>
              <a:rPr lang="ru-RU" dirty="0"/>
            </a:br>
            <a:r>
              <a:rPr lang="ru-RU" dirty="0"/>
              <a:t>С ангелом на ёлке. </a:t>
            </a:r>
          </a:p>
          <a:p>
            <a:r>
              <a:rPr lang="ru-RU" dirty="0"/>
              <a:t>Шло по улице окно,</a:t>
            </a:r>
            <a:br>
              <a:rPr lang="ru-RU" dirty="0"/>
            </a:br>
            <a:r>
              <a:rPr lang="ru-RU" dirty="0"/>
              <a:t>Там, где ночь стояла.</a:t>
            </a:r>
            <a:br>
              <a:rPr lang="ru-RU" dirty="0"/>
            </a:br>
            <a:r>
              <a:rPr lang="ru-RU" dirty="0"/>
              <a:t>Ночь стояла, шло окно,</a:t>
            </a:r>
            <a:br>
              <a:rPr lang="ru-RU" dirty="0"/>
            </a:br>
            <a:r>
              <a:rPr lang="ru-RU" dirty="0"/>
              <a:t>Ангелом сияло. </a:t>
            </a:r>
          </a:p>
          <a:p>
            <a:r>
              <a:rPr lang="ru-RU" dirty="0"/>
              <a:t>Шло по улице окно</a:t>
            </a:r>
            <a:br>
              <a:rPr lang="ru-RU" dirty="0"/>
            </a:br>
            <a:r>
              <a:rPr lang="ru-RU" dirty="0"/>
              <a:t>С ангелом лучистым.</a:t>
            </a:r>
            <a:br>
              <a:rPr lang="ru-RU" dirty="0"/>
            </a:br>
            <a:r>
              <a:rPr lang="ru-RU" dirty="0"/>
              <a:t>Это было не в кино</a:t>
            </a:r>
            <a:br>
              <a:rPr lang="ru-RU" dirty="0"/>
            </a:br>
            <a:r>
              <a:rPr lang="ru-RU" dirty="0"/>
              <a:t>С ангелом-артистом. </a:t>
            </a:r>
          </a:p>
          <a:p>
            <a:r>
              <a:rPr lang="ru-RU" dirty="0"/>
              <a:t>Это шло моё окно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снегопадном</a:t>
            </a:r>
            <a:r>
              <a:rPr lang="ru-RU" dirty="0"/>
              <a:t> шёлке,</a:t>
            </a:r>
            <a:br>
              <a:rPr lang="ru-RU" dirty="0"/>
            </a:br>
            <a:r>
              <a:rPr lang="ru-RU" dirty="0"/>
              <a:t>В гости шло к тебе оно</a:t>
            </a:r>
            <a:br>
              <a:rPr lang="ru-RU" dirty="0"/>
            </a:br>
            <a:r>
              <a:rPr lang="ru-RU" dirty="0"/>
              <a:t>С ангелом на ёлке.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1268760"/>
            <a:ext cx="33123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Букет </a:t>
            </a:r>
            <a:r>
              <a:rPr lang="ru-RU" b="1" dirty="0" smtClean="0"/>
              <a:t>котов</a:t>
            </a:r>
          </a:p>
          <a:p>
            <a:endParaRPr lang="ru-RU" b="1" dirty="0"/>
          </a:p>
          <a:p>
            <a:r>
              <a:rPr lang="ru-RU" dirty="0" smtClean="0"/>
              <a:t>У </a:t>
            </a:r>
            <a:r>
              <a:rPr lang="ru-RU" dirty="0"/>
              <a:t>меня уже готов</a:t>
            </a:r>
            <a:br>
              <a:rPr lang="ru-RU" dirty="0"/>
            </a:br>
            <a:r>
              <a:rPr lang="ru-RU" dirty="0"/>
              <a:t>Для тебя букет котов,</a:t>
            </a:r>
            <a:br>
              <a:rPr lang="ru-RU" dirty="0"/>
            </a:br>
            <a:r>
              <a:rPr lang="ru-RU" dirty="0"/>
              <a:t>Очень свежие коты!</a:t>
            </a:r>
            <a:br>
              <a:rPr lang="ru-RU" dirty="0"/>
            </a:br>
            <a:r>
              <a:rPr lang="ru-RU" dirty="0"/>
              <a:t>Они не вянут, как цветы.</a:t>
            </a:r>
            <a:br>
              <a:rPr lang="ru-RU" dirty="0"/>
            </a:br>
            <a:r>
              <a:rPr lang="ru-RU" dirty="0"/>
              <a:t>Вянут розы и жасмин,</a:t>
            </a:r>
            <a:br>
              <a:rPr lang="ru-RU" dirty="0"/>
            </a:br>
            <a:r>
              <a:rPr lang="ru-RU" dirty="0"/>
              <a:t>Вянут клумбы георгин,</a:t>
            </a:r>
            <a:br>
              <a:rPr lang="ru-RU" dirty="0"/>
            </a:br>
            <a:r>
              <a:rPr lang="ru-RU" dirty="0"/>
              <a:t>Вянут цветики в саду,</a:t>
            </a:r>
            <a:br>
              <a:rPr lang="ru-RU" dirty="0"/>
            </a:br>
            <a:r>
              <a:rPr lang="ru-RU" dirty="0"/>
              <a:t>На лугу и на пруду,</a:t>
            </a:r>
            <a:br>
              <a:rPr lang="ru-RU" dirty="0"/>
            </a:br>
            <a:r>
              <a:rPr lang="ru-RU" dirty="0"/>
              <a:t>А у меня - букет котов</a:t>
            </a:r>
            <a:br>
              <a:rPr lang="ru-RU" dirty="0"/>
            </a:br>
            <a:r>
              <a:rPr lang="ru-RU" dirty="0"/>
              <a:t>Изумительной красы,</a:t>
            </a:r>
            <a:br>
              <a:rPr lang="ru-RU" dirty="0"/>
            </a:br>
            <a:r>
              <a:rPr lang="ru-RU" dirty="0"/>
              <a:t>И, в отличье от цветов,</a:t>
            </a:r>
            <a:br>
              <a:rPr lang="ru-RU" dirty="0"/>
            </a:br>
            <a:r>
              <a:rPr lang="ru-RU" dirty="0"/>
              <a:t>Он мяукает в усы.</a:t>
            </a:r>
            <a:br>
              <a:rPr lang="ru-RU" dirty="0"/>
            </a:br>
            <a:r>
              <a:rPr lang="ru-RU" dirty="0"/>
              <a:t>Я несу букет котов,</a:t>
            </a:r>
            <a:br>
              <a:rPr lang="ru-RU" dirty="0"/>
            </a:br>
            <a:r>
              <a:rPr lang="ru-RU" dirty="0"/>
              <a:t>Дай скорее вазу.</a:t>
            </a:r>
            <a:br>
              <a:rPr lang="ru-RU" dirty="0"/>
            </a:br>
            <a:r>
              <a:rPr lang="ru-RU" dirty="0"/>
              <a:t>Очень свежие коты -</a:t>
            </a:r>
            <a:br>
              <a:rPr lang="ru-RU" dirty="0"/>
            </a:br>
            <a:r>
              <a:rPr lang="ru-RU" dirty="0"/>
              <a:t>Это видно сразу!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\Мои документы\Загрузки\вернис мориц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2780928"/>
            <a:ext cx="2628292" cy="36724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Загляните на страничку. Прочитайте удивительные стихи поэтессы.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Мои документы\Загрузки\по стихам мориц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96" y="260648"/>
            <a:ext cx="6670395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44371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Читая стихи поэтессы, мы попадаем в мир фантазии. Ее герои милые и добродушные, озорные и весёлые, необычные и даже фантастические.</a:t>
            </a:r>
            <a:r>
              <a:rPr lang="ru-RU" sz="2000" dirty="0" smtClean="0"/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её поэзии действуют законы игры, смешного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весёлой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путаницы</a:t>
            </a:r>
            <a:r>
              <a:rPr lang="ru-RU" sz="2000" dirty="0" smtClean="0"/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Взрослые становятся детьми, а дети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выдумывать всё, что угодно, фантазировать, сочинять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необычные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слова, отправляться с героями в веселые путешествия. </a:t>
            </a:r>
          </a:p>
        </p:txBody>
      </p:sp>
    </p:spTree>
    <p:extLst>
      <p:ext uri="{BB962C8B-B14F-4D97-AF65-F5344CB8AC3E}">
        <p14:creationId xmlns:p14="http://schemas.microsoft.com/office/powerpoint/2010/main" val="23434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328813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верую в Творца Вселенных,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безначальность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бесконечность, в бессмертие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души. Никогда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была атеистом и никогда не была членом какой-либо из религиозных общин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029" y="548680"/>
            <a:ext cx="3218866" cy="328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404664"/>
            <a:ext cx="43924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Юнна </a:t>
            </a:r>
            <a:r>
              <a:rPr lang="ru-RU" sz="2000" dirty="0" err="1" smtClean="0"/>
              <a:t>Мориц</a:t>
            </a:r>
            <a:r>
              <a:rPr lang="ru-RU" sz="2000" dirty="0" smtClean="0"/>
              <a:t> является </a:t>
            </a:r>
            <a:r>
              <a:rPr lang="ru-RU" sz="2000" dirty="0"/>
              <a:t>обладателем премии имени А.Д. Сахарова — «за гражданское мужество писателя», российской премии «Триумф», итальянской премии «Золотая роза». </a:t>
            </a:r>
            <a:endParaRPr lang="ru-RU" sz="2000" dirty="0" smtClean="0"/>
          </a:p>
          <a:p>
            <a:r>
              <a:rPr lang="ru-RU" sz="2000" dirty="0" smtClean="0"/>
              <a:t>Юнна </a:t>
            </a:r>
            <a:r>
              <a:rPr lang="ru-RU" sz="2000" dirty="0" err="1"/>
              <a:t>Мориц</a:t>
            </a:r>
            <a:r>
              <a:rPr lang="ru-RU" sz="2000" dirty="0"/>
              <a:t> — победитель Московской книжной ярмарки 2005 года в номинации «Книга года», обладательница премии имени </a:t>
            </a:r>
            <a:r>
              <a:rPr lang="ru-RU" sz="2000" dirty="0" err="1"/>
              <a:t>А.Дельвига</a:t>
            </a:r>
            <a:r>
              <a:rPr lang="ru-RU" sz="2000" dirty="0"/>
              <a:t> 2006 года, премии «Вместе с книгой мы растём» на книжной ярмарке в Москве 2008 года и премии Правительства РФ за книгу «Крыша ехала домой» (2011). 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6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125305"/>
            <a:ext cx="43924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Сайты:</a:t>
            </a:r>
            <a:endParaRPr lang="en-US" sz="2400" dirty="0" smtClean="0"/>
          </a:p>
          <a:p>
            <a:pPr algn="ctr"/>
            <a:endParaRPr lang="ru-RU" sz="24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http://www.livelib.ru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http://allforchildren.ru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http://taberko.livejournal.com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://nnm.me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http://bookmix.ru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://sergeytatiananikitiny.com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C:\Documents and Settings\user\Мои документы\Загрузки\кот мориц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7750"/>
            <a:ext cx="34671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6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Ответьте, кто автор этих строчек?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2218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Под грустное мычание, </a:t>
            </a:r>
            <a:br>
              <a:rPr lang="ru-RU" b="1" i="1" dirty="0"/>
            </a:br>
            <a:r>
              <a:rPr lang="ru-RU" b="1" i="1" dirty="0"/>
              <a:t>Под бодрое рычание, </a:t>
            </a:r>
            <a:br>
              <a:rPr lang="ru-RU" b="1" i="1" dirty="0"/>
            </a:br>
            <a:r>
              <a:rPr lang="ru-RU" b="1" i="1" dirty="0"/>
              <a:t>Под дружеское ржание </a:t>
            </a:r>
            <a:br>
              <a:rPr lang="ru-RU" b="1" i="1" dirty="0"/>
            </a:br>
            <a:r>
              <a:rPr lang="ru-RU" b="1" i="1" dirty="0"/>
              <a:t>Рождается на </a:t>
            </a:r>
            <a:r>
              <a:rPr lang="ru-RU" b="1" i="1" dirty="0" smtClean="0"/>
              <a:t>свет…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693" y="986933"/>
            <a:ext cx="3492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 пони - длинная чёлка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Из нежного шёлка,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Он возит тележку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такие края,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Где мама каталась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папа катался,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Когда они были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Такие, как я.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24001" y="3615283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Обняла ромашка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Белую ромашку,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стоят в обнимку -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Сердце нараспашку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 …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user\Мои документы\Загрузки\большой секрет мориц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6" t="51667" r="13428"/>
          <a:stretch/>
        </p:blipFill>
        <p:spPr bwMode="auto">
          <a:xfrm>
            <a:off x="539552" y="3068960"/>
            <a:ext cx="3240360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5341277"/>
            <a:ext cx="46103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Юнна Петровна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Мориц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7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40" y="131588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Родилась 2 июня 1937 года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Киеве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(Украина) в семье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служащих.У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отца было двойное высшее образование: инженерное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юридическое.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аботал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инженером на транспортных ветках.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закончила гимназию до революции, давала уроки французского, математики, работала на художественных промыслах, медсестрой в госпитале и кем придётся, даже дровосеком.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Юнна Петровна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1955-ом поступила на дневное отделение поэзии Литературного института в Москве и закончила его в 1961 году.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458112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Юнна Петровна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Пинху́совна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http://upload.wikimedia.org/wikipedia/commons/thumb/5/51/Yunna_Morits1.jpg/250px-Yunna_Morits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77504"/>
            <a:ext cx="3528392" cy="264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67345"/>
            <a:ext cx="34391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8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7/76/Yunna_Morits4.jpg/250px-Yunna_Morits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66241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owl.ru/morits/images/foto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4036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23928" y="40466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1963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 были напечатаны стихотворения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детей в журнале "Юность", где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рубрика "Для младших братьев и сестёр".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стихи завоевали популярность, многие были положены на музыку, экранизированы в мультипликации.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891" y="3584685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Стихи Юнны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переведены на европейские языки, а также на японский и китайский</a:t>
            </a:r>
          </a:p>
        </p:txBody>
      </p:sp>
    </p:spTree>
    <p:extLst>
      <p:ext uri="{BB962C8B-B14F-4D97-AF65-F5344CB8AC3E}">
        <p14:creationId xmlns:p14="http://schemas.microsoft.com/office/powerpoint/2010/main" val="16597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Книги для детей «от 5 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 descr="C:\Documents and Settings\user\Мои документы\Загрузки\сто фантазий мориц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9" y="683506"/>
            <a:ext cx="2304256" cy="256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user\Мои документы\Загрузки\никитины мориц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6979"/>
            <a:ext cx="2232248" cy="268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user\Мои документы\Загрузки\иллюстрац мор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03" y="3889067"/>
            <a:ext cx="2514600" cy="230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user\Мои документы\Загрузки\иллюстр к книге мориц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38" y="4221088"/>
            <a:ext cx="2304256" cy="230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38" y="857087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4" y="3381218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Мои документы\Загрузки\иллюстра мориц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1236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user\Мои документы\Загрузки\иллюстр мориц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88843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60032" y="26064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Мальчик шёл, сова летела,</a:t>
            </a:r>
            <a:br>
              <a:rPr lang="ru-RU" dirty="0"/>
            </a:br>
            <a:r>
              <a:rPr lang="ru-RU" dirty="0"/>
              <a:t>Крыша ехала домой,</a:t>
            </a:r>
            <a:br>
              <a:rPr lang="ru-RU" dirty="0"/>
            </a:br>
            <a:r>
              <a:rPr lang="ru-RU" dirty="0"/>
              <a:t>Эта крыша не хотела</a:t>
            </a:r>
            <a:br>
              <a:rPr lang="ru-RU" dirty="0"/>
            </a:br>
            <a:r>
              <a:rPr lang="ru-RU" dirty="0"/>
              <a:t>Спать на улице </a:t>
            </a:r>
            <a:r>
              <a:rPr lang="ru-RU" dirty="0" smtClean="0"/>
              <a:t>зимой…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я с дерева слезал,</a:t>
            </a:r>
            <a:br>
              <a:rPr lang="ru-RU" dirty="0"/>
            </a:br>
            <a:r>
              <a:rPr lang="ru-RU" dirty="0"/>
              <a:t>Меня бы крокодил слизал,</a:t>
            </a:r>
            <a:br>
              <a:rPr lang="ru-RU" dirty="0"/>
            </a:br>
            <a:r>
              <a:rPr lang="ru-RU" dirty="0"/>
              <a:t>Но чудом спас меня профессор</a:t>
            </a:r>
            <a:br>
              <a:rPr lang="ru-RU" dirty="0"/>
            </a:br>
            <a:r>
              <a:rPr lang="ru-RU" dirty="0"/>
              <a:t>Вагон </a:t>
            </a:r>
            <a:r>
              <a:rPr lang="ru-RU" dirty="0" err="1"/>
              <a:t>Вагонович</a:t>
            </a:r>
            <a:r>
              <a:rPr lang="ru-RU" dirty="0"/>
              <a:t> </a:t>
            </a:r>
            <a:r>
              <a:rPr lang="ru-RU" dirty="0" smtClean="0"/>
              <a:t>Вокзал…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8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6"/>
            <a:ext cx="8496944" cy="646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5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Мои документы\Загрузки\рисунки мориц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16" y="304185"/>
            <a:ext cx="19050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Вам хорошо известны песни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стихи Юнны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Они изящны,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юмором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обращены к детям, и дети любят и ценят праздничную поэтическую игру, которую предлагает им автор.</a:t>
            </a:r>
          </a:p>
        </p:txBody>
      </p:sp>
      <p:pic>
        <p:nvPicPr>
          <p:cNvPr id="10" name="Рисунок 9" descr="C:\Documents and Settings\user\Мои документы\Загрузки\песни мориц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9021"/>
            <a:ext cx="423021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1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Давайте вспомним и попробуем допеть!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288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 грустное мычание, </a:t>
            </a:r>
            <a:br>
              <a:rPr lang="ru-RU" dirty="0"/>
            </a:br>
            <a:r>
              <a:rPr lang="ru-RU" dirty="0"/>
              <a:t>Под бодрое рычание, </a:t>
            </a:r>
            <a:br>
              <a:rPr lang="ru-RU" dirty="0"/>
            </a:br>
            <a:r>
              <a:rPr lang="ru-RU" dirty="0"/>
              <a:t>Под дружеское ржание </a:t>
            </a:r>
            <a:br>
              <a:rPr lang="ru-RU" dirty="0"/>
            </a:br>
            <a:r>
              <a:rPr lang="ru-RU" dirty="0"/>
              <a:t>Рождается на свет </a:t>
            </a:r>
            <a:br>
              <a:rPr lang="ru-RU" dirty="0"/>
            </a:br>
            <a:r>
              <a:rPr lang="ru-RU" dirty="0"/>
              <a:t>Большой секрет </a:t>
            </a:r>
            <a:br>
              <a:rPr lang="ru-RU" dirty="0"/>
            </a:br>
            <a:r>
              <a:rPr lang="ru-RU" dirty="0"/>
              <a:t>Для маленькой, </a:t>
            </a:r>
            <a:br>
              <a:rPr lang="ru-RU" dirty="0"/>
            </a:br>
            <a:r>
              <a:rPr lang="ru-RU" dirty="0"/>
              <a:t>Для маленькой такой компании, </a:t>
            </a:r>
            <a:br>
              <a:rPr lang="ru-RU" dirty="0"/>
            </a:br>
            <a:r>
              <a:rPr lang="ru-RU" dirty="0"/>
              <a:t>Для скромной такой компании </a:t>
            </a:r>
            <a:br>
              <a:rPr lang="ru-RU" dirty="0"/>
            </a:br>
            <a:r>
              <a:rPr lang="ru-RU" dirty="0"/>
              <a:t>Огромный такой </a:t>
            </a:r>
            <a:br>
              <a:rPr lang="ru-RU" dirty="0"/>
            </a:br>
            <a:r>
              <a:rPr lang="ru-RU" dirty="0"/>
              <a:t>Секрет: </a:t>
            </a:r>
            <a:r>
              <a:rPr lang="ru-RU" dirty="0" smtClean="0"/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268" y="4746054"/>
            <a:ext cx="3616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</a:t>
            </a:r>
            <a:r>
              <a:rPr lang="ru-RU" b="1" i="1" dirty="0"/>
              <a:t>Ах, было б только с кем... </a:t>
            </a:r>
            <a:br>
              <a:rPr lang="ru-RU" b="1" i="1" dirty="0"/>
            </a:br>
            <a:r>
              <a:rPr lang="ru-RU" b="1" i="1" dirty="0"/>
              <a:t>Ах, было б только с кем... </a:t>
            </a:r>
            <a:br>
              <a:rPr lang="ru-RU" b="1" i="1" dirty="0"/>
            </a:br>
            <a:r>
              <a:rPr lang="ru-RU" b="1" i="1" dirty="0"/>
              <a:t>Ах, было б только с кем </a:t>
            </a:r>
            <a:br>
              <a:rPr lang="ru-RU" b="1" i="1" dirty="0"/>
            </a:br>
            <a:r>
              <a:rPr lang="ru-RU" b="1" i="1" dirty="0"/>
              <a:t>Поговорить!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0623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C:\Documents and Settings\user\Мои документы\Загрузки\дудочка мориц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3333"/>
            <a:ext cx="3528392" cy="307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9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465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 «Куда вы, кораблик, плывёте  И где вы, кораблик, живёте?...»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</cp:revision>
  <dcterms:created xsi:type="dcterms:W3CDTF">2013-11-07T13:32:56Z</dcterms:created>
  <dcterms:modified xsi:type="dcterms:W3CDTF">2013-11-11T13:55:13Z</dcterms:modified>
</cp:coreProperties>
</file>