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89F655-8B15-432B-9A72-6B944B2ED9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B40E96B-67B6-40F2-8093-11A4DB32E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Бланковая игра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928934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err="1" smtClean="0">
                <a:latin typeface="Garamond" pitchFamily="18" charset="0"/>
              </a:rPr>
              <a:t>Бизнес-риск-мен</a:t>
            </a:r>
            <a:endParaRPr lang="ru-RU" sz="7200" b="1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Georgia" pitchFamily="18" charset="0"/>
                <a:sym typeface="Wingdings" pitchFamily="2" charset="2"/>
              </a:rPr>
              <a:t>   </a:t>
            </a:r>
            <a:r>
              <a:rPr lang="ru-RU" sz="4400" i="1" dirty="0" smtClean="0">
                <a:latin typeface="Georgia" pitchFamily="18" charset="0"/>
              </a:rPr>
              <a:t>Правила игры   </a:t>
            </a:r>
            <a:r>
              <a:rPr lang="ru-RU" sz="4400" dirty="0" smtClean="0">
                <a:latin typeface="Georgia" pitchFamily="18" charset="0"/>
                <a:sym typeface="Wingdings" pitchFamily="2" charset="2"/>
              </a:rPr>
              <a:t></a:t>
            </a:r>
            <a:endParaRPr lang="ru-RU" sz="4400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8262966" cy="4867298"/>
          </a:xfrm>
        </p:spPr>
        <p:txBody>
          <a:bodyPr/>
          <a:lstStyle/>
          <a:p>
            <a:r>
              <a:rPr lang="ru-RU" dirty="0" smtClean="0"/>
              <a:t>1. Сумма коммерческих сделок только 100, 300, 500 млн.      </a:t>
            </a:r>
          </a:p>
          <a:p>
            <a:r>
              <a:rPr lang="ru-RU" dirty="0" smtClean="0"/>
              <a:t>     рублей;</a:t>
            </a:r>
          </a:p>
          <a:p>
            <a:r>
              <a:rPr lang="ru-RU" dirty="0" smtClean="0"/>
              <a:t>2. Помощь юриста  -50% суммы сделки (не более 5 раз за  </a:t>
            </a:r>
          </a:p>
          <a:p>
            <a:r>
              <a:rPr lang="ru-RU" dirty="0" smtClean="0"/>
              <a:t>    игру);</a:t>
            </a:r>
          </a:p>
          <a:p>
            <a:r>
              <a:rPr lang="ru-RU" dirty="0" smtClean="0"/>
              <a:t>3. Ревизия  = 5 раз за игру. Если игрок на данном ходу не  </a:t>
            </a:r>
          </a:p>
          <a:p>
            <a:r>
              <a:rPr lang="ru-RU" dirty="0" smtClean="0"/>
              <a:t>    обращался к юристу, он попадает в тюрьму, </a:t>
            </a:r>
          </a:p>
          <a:p>
            <a:r>
              <a:rPr lang="ru-RU" dirty="0" smtClean="0"/>
              <a:t>    пропускает ход и теряет деньги. Срок  заключения зависит  </a:t>
            </a:r>
          </a:p>
          <a:p>
            <a:r>
              <a:rPr lang="ru-RU" dirty="0" smtClean="0"/>
              <a:t>    от суммы сделки 100 = 1 год (текущий ход), 300 = 3 года, </a:t>
            </a:r>
          </a:p>
          <a:p>
            <a:r>
              <a:rPr lang="ru-RU" dirty="0" smtClean="0"/>
              <a:t>    500 = 5 лет (пропуск 5 ходов);</a:t>
            </a:r>
          </a:p>
          <a:p>
            <a:r>
              <a:rPr lang="ru-RU" dirty="0" smtClean="0"/>
              <a:t>4. Благотворительность  (не более 5 раз за игру) составляет   </a:t>
            </a:r>
          </a:p>
          <a:p>
            <a:r>
              <a:rPr lang="ru-RU" dirty="0" smtClean="0"/>
              <a:t>    100% от суммы сделки или оставшейся суммы после  </a:t>
            </a:r>
          </a:p>
          <a:p>
            <a:r>
              <a:rPr lang="ru-RU" dirty="0" smtClean="0"/>
              <a:t>     обращения к юристу.  Слова: «Спасибо за милость Вашу!»  </a:t>
            </a:r>
          </a:p>
          <a:p>
            <a:r>
              <a:rPr lang="ru-RU" dirty="0" smtClean="0"/>
              <a:t>    (не более 5 раз за игру) увеличивают доход в 3 раза!!!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3020"/>
          <a:ext cx="8143934" cy="68580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71504"/>
                <a:gridCol w="1464479"/>
                <a:gridCol w="1017992"/>
                <a:gridCol w="1017992"/>
                <a:gridCol w="1017992"/>
                <a:gridCol w="1017992"/>
                <a:gridCol w="1035847"/>
                <a:gridCol w="1000136"/>
              </a:tblGrid>
              <a:tr h="959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хода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Сумма сделок</a:t>
                      </a:r>
                    </a:p>
                    <a:p>
                      <a:r>
                        <a:rPr lang="ru-RU" sz="1200" dirty="0" smtClean="0"/>
                        <a:t>100млн</a:t>
                      </a:r>
                    </a:p>
                    <a:p>
                      <a:r>
                        <a:rPr lang="ru-RU" sz="1200" dirty="0" smtClean="0"/>
                        <a:t>300млн</a:t>
                      </a:r>
                    </a:p>
                    <a:p>
                      <a:r>
                        <a:rPr lang="ru-RU" sz="1200" baseline="0" dirty="0" smtClean="0"/>
                        <a:t> 500млн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Ю &lt; 5</a:t>
                      </a:r>
                    </a:p>
                    <a:p>
                      <a:r>
                        <a:rPr lang="ru-RU" sz="1400" dirty="0" smtClean="0"/>
                        <a:t>Юрист – 50%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 = 5</a:t>
                      </a:r>
                    </a:p>
                    <a:p>
                      <a:r>
                        <a:rPr lang="ru-RU" sz="1600" dirty="0" smtClean="0"/>
                        <a:t>Ревизия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 –тюрьма</a:t>
                      </a:r>
                    </a:p>
                    <a:p>
                      <a:r>
                        <a:rPr lang="ru-RU" sz="1200" dirty="0" smtClean="0"/>
                        <a:t>100 - 1 </a:t>
                      </a:r>
                    </a:p>
                    <a:p>
                      <a:r>
                        <a:rPr lang="ru-RU" sz="1200" dirty="0" smtClean="0"/>
                        <a:t>300 - 3 </a:t>
                      </a:r>
                    </a:p>
                    <a:p>
                      <a:r>
                        <a:rPr lang="ru-RU" sz="1200" dirty="0" smtClean="0"/>
                        <a:t>500 - 5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 &lt; 5 </a:t>
                      </a:r>
                    </a:p>
                    <a:p>
                      <a:r>
                        <a:rPr lang="ru-RU" sz="1100" dirty="0" smtClean="0"/>
                        <a:t>Благотворительность – 100% за 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 = 5</a:t>
                      </a:r>
                    </a:p>
                    <a:p>
                      <a:r>
                        <a:rPr lang="ru-RU" sz="1050" dirty="0" smtClean="0"/>
                        <a:t>Спасибо (сумма взноса  •</a:t>
                      </a:r>
                      <a:r>
                        <a:rPr lang="ru-RU" sz="1050" baseline="0" dirty="0" smtClean="0"/>
                        <a:t> 3)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Итог</a:t>
                      </a:r>
                      <a:endParaRPr lang="ru-RU" sz="1050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</a:tr>
              <a:tr h="3487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итог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dirty="0" smtClean="0"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Спасибо!</a:t>
            </a:r>
            <a:endParaRPr lang="ru-RU" dirty="0"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Желаем</a:t>
            </a:r>
            <a:r>
              <a:rPr lang="ru-RU" dirty="0" smtClean="0"/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удачного</a:t>
            </a:r>
            <a:r>
              <a:rPr lang="ru-RU" dirty="0" smtClean="0"/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дня</a:t>
            </a:r>
            <a:r>
              <a:rPr lang="ru-RU" dirty="0" smtClean="0"/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4B98FF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</TotalTime>
  <Words>349</Words>
  <Application>Microsoft Office PowerPoint</Application>
  <PresentationFormat>Экран (4:3)</PresentationFormat>
  <Paragraphs>160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Бланковая игра </vt:lpstr>
      <vt:lpstr>   Правила игры   </vt:lpstr>
      <vt:lpstr>Слайд 3</vt:lpstr>
      <vt:lpstr>Спасибо!</vt:lpstr>
    </vt:vector>
  </TitlesOfParts>
  <Company>chool9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Бланковая игра </dc:title>
  <dc:creator>ученик</dc:creator>
  <cp:lastModifiedBy>МОУ СОШ № 9</cp:lastModifiedBy>
  <cp:revision>11</cp:revision>
  <dcterms:created xsi:type="dcterms:W3CDTF">2013-04-10T07:08:31Z</dcterms:created>
  <dcterms:modified xsi:type="dcterms:W3CDTF">2013-04-12T06:29:01Z</dcterms:modified>
</cp:coreProperties>
</file>