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56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018A5-B6F1-48FC-8E94-021A47017DB6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D5F327-0DDD-4ABA-9A3C-7443B7804B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14B3-6AF3-49CE-B066-73C52D9EA2C3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FC7B-2E48-4D62-821D-1275FC1F4A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966C-C688-40CF-9191-F022A07248B4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EDF0-8312-45AB-98D8-AFC8F3881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8DD2-CEE8-44C4-ACE1-79D42BA27419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7EF0F-C2F7-4D36-A466-5A03259D88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150559-2F4D-42CE-8C92-D2826F2A0CA1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450842-61A1-4CCB-9A3B-BB28931B58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FC0E-CFCE-4C64-B62E-A1CF8A38AF0E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8A63-DEEB-4A42-84A8-34F292E1AB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70688-39D7-48D2-93C6-07A6DCC77355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42939D-D3D5-4CC7-8BC0-55730C7717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DCED3-09D8-470E-B421-C8B5055A1AD2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85BF-B60D-4143-98C0-96E3DB4994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9E7176-AB8B-4CAF-9F07-FAA30F125BC9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4A62A-F114-46B1-973D-A85A82FAC4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1D0D0-2275-485F-BF83-0A235F3CA6D0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587CB5-F634-426B-86D2-413C1DA10E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E5B067-9D0C-43B9-A207-A4C79183E571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5E7214-2070-4D46-8287-F1A0603DAB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134B3C-5CCC-49C3-BE2F-52915FF1B3C8}" type="datetimeFigureOut">
              <a:rPr lang="ru-RU"/>
              <a:pPr>
                <a:defRPr/>
              </a:pPr>
              <a:t>08.12.2013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4B80F6C-58B1-41B7-B791-3A9DE87550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60.radikal.ru/i170/0909/f4/6fa447a29761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www.openspace.ru/m/photo/2009/11/18/tolstoi_b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-214313"/>
            <a:ext cx="7497763" cy="11430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Чему учат в школе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38" y="857250"/>
            <a:ext cx="357187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Буквы разные писать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Тонким пёрышком в тетрадь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Вычитать и умножать,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Малышей не обижать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К четырём прибавить два,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По слогам читать слова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Книжки добрые любить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И воспитанными быть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0" y="857250"/>
            <a:ext cx="385762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Находить восток и юг,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Рисовать квадрат и круг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И не путать никогда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Острова и города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Про глагол, и про тире,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И про дождик на дворе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Крепко-накрепко дружить,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С детства дружбой дорожить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школе, учат в школе,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учат в школе.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75" y="6215063"/>
            <a:ext cx="27146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М. </a:t>
            </a:r>
            <a:r>
              <a:rPr lang="ru-RU" sz="2400" b="1" i="1" dirty="0" err="1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  <a:cs typeface="+mn-cs"/>
              </a:rPr>
              <a:t>Пляцковский</a:t>
            </a:r>
            <a:endParaRPr lang="ru-RU" sz="2400" b="1" i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3" y="357188"/>
            <a:ext cx="464343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Все эти вопросы связаны с твоим режимом дня.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88" y="4214813"/>
            <a:ext cx="6500812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Если ты правильно организуешь учебный процесс, то появятся не только результаты в учении, но и улучшится твоё самочувствие.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5" descr="COBJ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4313"/>
            <a:ext cx="2351088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7166"/>
            <a:ext cx="60988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Уметь учиться -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75" y="1500188"/>
            <a:ext cx="7358063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- это и хорошо развитые умения читать, считать, писать.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88" y="3143250"/>
            <a:ext cx="6929437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- это уметь распределять своё время, владеть своим вниманием, выполнять задания по предмету и самого себя проверять, ставить себе задачи и решать их.</a:t>
            </a:r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0" y="1357313"/>
            <a:ext cx="52197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Проверь себя.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500" y="4071938"/>
            <a:ext cx="65008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Ответь на вопросы стр. 111.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88" y="5572125"/>
            <a:ext cx="73580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Составь для себя свой режим дня.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8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4313"/>
            <a:ext cx="2014538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85728"/>
            <a:ext cx="5214974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Спасибо за урок!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786063"/>
            <a:ext cx="3195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3">
                    <a:lumMod val="75000"/>
                  </a:schemeClr>
                </a:solidFill>
              </a:rPr>
              <a:t>Профессия – ученик.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		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3722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Содержание урока:</a:t>
            </a:r>
          </a:p>
          <a:p>
            <a:pPr marL="54178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Школьное образование.</a:t>
            </a:r>
          </a:p>
          <a:p>
            <a:pPr marL="54178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О чём рассказала бабушка.</a:t>
            </a:r>
          </a:p>
          <a:p>
            <a:pPr marL="54178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Чему учит школа.</a:t>
            </a:r>
          </a:p>
          <a:p>
            <a:pPr marL="54178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</a:rPr>
              <a:t>Учись учиться.</a:t>
            </a:r>
            <a:endParaRPr lang="ru-RU" sz="3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4339" name="Picture 3" descr="PE03166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697288"/>
            <a:ext cx="4214812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          Школьное образование.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5357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rbel" pitchFamily="34" charset="0"/>
              </a:rPr>
              <a:t>Начальная школа</a:t>
            </a:r>
          </a:p>
        </p:txBody>
      </p:sp>
      <p:sp>
        <p:nvSpPr>
          <p:cNvPr id="4" name="Стрелка вверх 3"/>
          <p:cNvSpPr/>
          <p:nvPr/>
        </p:nvSpPr>
        <p:spPr>
          <a:xfrm>
            <a:off x="4357688" y="4500563"/>
            <a:ext cx="484187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28938" y="3643313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rbel" pitchFamily="34" charset="0"/>
              </a:rPr>
              <a:t>Основная школа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4357688" y="2643188"/>
            <a:ext cx="484187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85875" y="1857375"/>
            <a:ext cx="500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orbel" pitchFamily="34" charset="0"/>
              </a:rPr>
              <a:t>Средняя (полная) школа</a:t>
            </a:r>
          </a:p>
        </p:txBody>
      </p:sp>
      <p:sp>
        <p:nvSpPr>
          <p:cNvPr id="9" name="Стрелка вправо 8"/>
          <p:cNvSpPr/>
          <p:nvPr/>
        </p:nvSpPr>
        <p:spPr>
          <a:xfrm rot="20352825">
            <a:off x="5983288" y="3228975"/>
            <a:ext cx="977900" cy="48577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00875" y="2857500"/>
            <a:ext cx="1928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rbel" pitchFamily="34" charset="0"/>
              </a:rPr>
              <a:t>Колледж, училище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20358764">
            <a:off x="5840413" y="15144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86563" y="1214438"/>
            <a:ext cx="23574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rbel" pitchFamily="34" charset="0"/>
              </a:rPr>
              <a:t>Институт, университет,</a:t>
            </a:r>
          </a:p>
        </p:txBody>
      </p:sp>
      <p:sp>
        <p:nvSpPr>
          <p:cNvPr id="13" name="Стрелка вправо 12"/>
          <p:cNvSpPr/>
          <p:nvPr/>
        </p:nvSpPr>
        <p:spPr>
          <a:xfrm rot="1750984">
            <a:off x="5857875" y="24288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428625"/>
            <a:ext cx="2074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0" y="3143250"/>
            <a:ext cx="6400800" cy="857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образование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50" y="0"/>
            <a:ext cx="6143625" cy="314325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Приобщение к культуре, 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ценностям человеческого 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общества, знаниям о мире, 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накопленным предыдущими 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3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поколениями – это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313" y="4000500"/>
            <a:ext cx="62865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Образование основано на получении и усвоении знаний и навыков.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6" name="Picture 4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5143500"/>
            <a:ext cx="2209800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6858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 чём рассказала бабушка.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25" y="1500188"/>
            <a:ext cx="80010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Прочитайте пункт 2 учебника стр. 104-105.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Ответьте на вопросы: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1. Почему крестьяне не желали отдавать своих детей в школу созданную Л.Н. Толстым?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2. Что написал Н.И. Пирогов в 1858 году?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3. Кем был Н.И. Пирогов?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4. Как он относился к образованию?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35" descr="BOO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1388" y="0"/>
            <a:ext cx="18526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а 1 из 21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0"/>
            <a:ext cx="3643313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Картинка 5 из 843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25" y="2014538"/>
            <a:ext cx="3571875" cy="484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85875" y="5000625"/>
            <a:ext cx="3214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Н.И. Пирогов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75" y="785813"/>
            <a:ext cx="2857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Л.Н. Толстой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Чему учит школа.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1563" y="2643188"/>
            <a:ext cx="7858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u="sng">
                <a:latin typeface="Corbel" pitchFamily="34" charset="0"/>
              </a:rPr>
              <a:t>Гуманитарные знания</a:t>
            </a:r>
            <a:r>
              <a:rPr lang="ru-RU" sz="2800" b="1" i="1">
                <a:latin typeface="Corbel" pitchFamily="34" charset="0"/>
              </a:rPr>
              <a:t> –  знания о человеке, культуре.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5357813"/>
            <a:ext cx="7929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u="sng">
                <a:latin typeface="Corbel" pitchFamily="34" charset="0"/>
              </a:rPr>
              <a:t>Естественно - научные знания</a:t>
            </a:r>
            <a:r>
              <a:rPr lang="ru-RU" sz="2800" b="1" i="1">
                <a:latin typeface="Corbel" pitchFamily="34" charset="0"/>
              </a:rPr>
              <a:t>, то есть знания о природе.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786438" y="285750"/>
            <a:ext cx="2857500" cy="2000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Русский и иностранный язык, литература, история, обществознание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5929313" y="3571875"/>
            <a:ext cx="2428875" cy="154146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Математика, ботаника, физика, химия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школьных уроков: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38" y="1500188"/>
            <a:ext cx="1714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Диктант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500188"/>
            <a:ext cx="364331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Контрольная или самостоятельная работа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63" y="2643188"/>
            <a:ext cx="28575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Лабораторная работа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8" y="3643313"/>
            <a:ext cx="34290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Изучение новой темы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63" y="4071938"/>
            <a:ext cx="278606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Практическая работа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13" y="4929188"/>
            <a:ext cx="30003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Закрепление пройденного материала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313" y="5214938"/>
            <a:ext cx="3786187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Повторительно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 – обобщающий урок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Учись учиться.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38" y="1357313"/>
            <a:ext cx="7358062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Прочитай на стр. 108 -110.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Ответь на вопросы.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Ответы запиши в тетрадь.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5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2786063"/>
            <a:ext cx="2347913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589</TotalTime>
  <Words>368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Corbel</vt:lpstr>
      <vt:lpstr>Arial</vt:lpstr>
      <vt:lpstr>Wingdings 2</vt:lpstr>
      <vt:lpstr>Verdana</vt:lpstr>
      <vt:lpstr>Calibri</vt:lpstr>
      <vt:lpstr>Gill Sans MT</vt:lpstr>
      <vt:lpstr>Century Gothic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Чему учат в школе</vt:lpstr>
      <vt:lpstr>Профессия – ученик.  </vt:lpstr>
      <vt:lpstr>              Школьное образование.</vt:lpstr>
      <vt:lpstr>ОБРАЗОВАНИЕ</vt:lpstr>
      <vt:lpstr>О чём рассказала бабушка.</vt:lpstr>
      <vt:lpstr>Слайд 6</vt:lpstr>
      <vt:lpstr>Чему учит школа.</vt:lpstr>
      <vt:lpstr>Виды школьных уроков:</vt:lpstr>
      <vt:lpstr>Учись учиться.</vt:lpstr>
      <vt:lpstr>Слайд 10</vt:lpstr>
      <vt:lpstr>Слайд 11</vt:lpstr>
      <vt:lpstr>Проверь себя.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– ученик.  </dc:title>
  <cp:lastModifiedBy>1</cp:lastModifiedBy>
  <cp:revision>68</cp:revision>
  <dcterms:modified xsi:type="dcterms:W3CDTF">2013-12-08T12:44:09Z</dcterms:modified>
</cp:coreProperties>
</file>