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AFACF-6B30-4F61-B6A4-8B82B5D69CD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CDAB5B-C611-46E1-B935-2587273E5C80}">
      <dgm:prSet phldrT="[Текст]"/>
      <dgm:spPr/>
      <dgm:t>
        <a:bodyPr/>
        <a:lstStyle/>
        <a:p>
          <a:r>
            <a:rPr lang="ru-RU" dirty="0" smtClean="0"/>
            <a:t>Учитель </a:t>
          </a:r>
          <a:endParaRPr lang="ru-RU" dirty="0"/>
        </a:p>
      </dgm:t>
    </dgm:pt>
    <dgm:pt modelId="{2B6BDDD8-626B-48A8-B89E-54E4727BA56E}" type="parTrans" cxnId="{6FB86135-CD63-46E3-A649-1281841C34E2}">
      <dgm:prSet/>
      <dgm:spPr/>
      <dgm:t>
        <a:bodyPr/>
        <a:lstStyle/>
        <a:p>
          <a:endParaRPr lang="ru-RU"/>
        </a:p>
      </dgm:t>
    </dgm:pt>
    <dgm:pt modelId="{DB004EA1-B950-48D8-A170-A39D202699F0}" type="sibTrans" cxnId="{6FB86135-CD63-46E3-A649-1281841C34E2}">
      <dgm:prSet/>
      <dgm:spPr/>
      <dgm:t>
        <a:bodyPr/>
        <a:lstStyle/>
        <a:p>
          <a:endParaRPr lang="ru-RU"/>
        </a:p>
      </dgm:t>
    </dgm:pt>
    <dgm:pt modelId="{58ABBE1C-2761-4D7A-97D4-AACB28A8F8F4}">
      <dgm:prSet phldrT="[Текст]" custT="1"/>
      <dgm:spPr/>
      <dgm:t>
        <a:bodyPr/>
        <a:lstStyle/>
        <a:p>
          <a:r>
            <a:rPr lang="ru-RU" sz="3600" dirty="0" smtClean="0"/>
            <a:t>Социум </a:t>
          </a:r>
          <a:endParaRPr lang="ru-RU" sz="3600" dirty="0"/>
        </a:p>
      </dgm:t>
    </dgm:pt>
    <dgm:pt modelId="{0635F7A6-811C-45B4-A4AD-01E8D4C74D7E}" type="parTrans" cxnId="{1EE6A2BE-33E6-4B7A-B538-6527A2427189}">
      <dgm:prSet/>
      <dgm:spPr/>
      <dgm:t>
        <a:bodyPr/>
        <a:lstStyle/>
        <a:p>
          <a:endParaRPr lang="ru-RU"/>
        </a:p>
      </dgm:t>
    </dgm:pt>
    <dgm:pt modelId="{4D5685E7-2115-4EB8-BE21-36A4A0ACD083}" type="sibTrans" cxnId="{1EE6A2BE-33E6-4B7A-B538-6527A2427189}">
      <dgm:prSet/>
      <dgm:spPr/>
      <dgm:t>
        <a:bodyPr/>
        <a:lstStyle/>
        <a:p>
          <a:endParaRPr lang="ru-RU"/>
        </a:p>
      </dgm:t>
    </dgm:pt>
    <dgm:pt modelId="{07621C42-D1A1-4AA2-8EC0-737F7164CEB4}">
      <dgm:prSet phldrT="[Текст]" custT="1"/>
      <dgm:spPr/>
      <dgm:t>
        <a:bodyPr/>
        <a:lstStyle/>
        <a:p>
          <a:r>
            <a:rPr lang="ru-RU" sz="2400" dirty="0" smtClean="0"/>
            <a:t>Система образования</a:t>
          </a:r>
          <a:endParaRPr lang="ru-RU" sz="2400" dirty="0"/>
        </a:p>
      </dgm:t>
    </dgm:pt>
    <dgm:pt modelId="{CC746DE3-16F7-4E3D-86BD-6B1535E37424}" type="parTrans" cxnId="{5B9480CB-5373-494A-9AFB-47E32F16EDB4}">
      <dgm:prSet/>
      <dgm:spPr/>
      <dgm:t>
        <a:bodyPr/>
        <a:lstStyle/>
        <a:p>
          <a:endParaRPr lang="ru-RU"/>
        </a:p>
      </dgm:t>
    </dgm:pt>
    <dgm:pt modelId="{6C236726-CD79-4180-858F-C6FB8F0E86D8}" type="sibTrans" cxnId="{5B9480CB-5373-494A-9AFB-47E32F16EDB4}">
      <dgm:prSet/>
      <dgm:spPr/>
      <dgm:t>
        <a:bodyPr/>
        <a:lstStyle/>
        <a:p>
          <a:endParaRPr lang="ru-RU"/>
        </a:p>
      </dgm:t>
    </dgm:pt>
    <dgm:pt modelId="{C2282A2C-32CC-410E-958B-57C2C4660108}">
      <dgm:prSet phldrT="[Текст]"/>
      <dgm:spPr/>
      <dgm:t>
        <a:bodyPr/>
        <a:lstStyle/>
        <a:p>
          <a:r>
            <a:rPr lang="ru-RU" dirty="0" smtClean="0"/>
            <a:t>Общество как заказчик образовательных услуг</a:t>
          </a:r>
          <a:endParaRPr lang="ru-RU" dirty="0"/>
        </a:p>
      </dgm:t>
    </dgm:pt>
    <dgm:pt modelId="{EC67A530-4AB2-4DC6-8851-E5DA2A4DBE0E}" type="parTrans" cxnId="{FFCB7BDE-DF3E-4B1C-A3B9-C6662A313695}">
      <dgm:prSet/>
      <dgm:spPr/>
      <dgm:t>
        <a:bodyPr/>
        <a:lstStyle/>
        <a:p>
          <a:endParaRPr lang="ru-RU"/>
        </a:p>
      </dgm:t>
    </dgm:pt>
    <dgm:pt modelId="{D77E4EE7-EAB2-4A90-8264-63564EC7625A}" type="sibTrans" cxnId="{FFCB7BDE-DF3E-4B1C-A3B9-C6662A313695}">
      <dgm:prSet/>
      <dgm:spPr/>
      <dgm:t>
        <a:bodyPr/>
        <a:lstStyle/>
        <a:p>
          <a:endParaRPr lang="ru-RU"/>
        </a:p>
      </dgm:t>
    </dgm:pt>
    <dgm:pt modelId="{832348BE-5650-4CCD-986B-FB54FEEC2E9A}">
      <dgm:prSet phldrT="[Текст]" custT="1"/>
      <dgm:spPr/>
      <dgm:t>
        <a:bodyPr/>
        <a:lstStyle/>
        <a:p>
          <a:r>
            <a:rPr lang="ru-RU" sz="2000" dirty="0" smtClean="0"/>
            <a:t>Образовательное учреждение</a:t>
          </a:r>
          <a:endParaRPr lang="ru-RU" sz="2000" dirty="0"/>
        </a:p>
      </dgm:t>
    </dgm:pt>
    <dgm:pt modelId="{D039DCD7-6AB4-4A46-A76D-DEE02615FA70}" type="parTrans" cxnId="{6D0006B0-DCFD-41F2-9D22-9DCF83E5DCEA}">
      <dgm:prSet/>
      <dgm:spPr/>
      <dgm:t>
        <a:bodyPr/>
        <a:lstStyle/>
        <a:p>
          <a:endParaRPr lang="ru-RU"/>
        </a:p>
      </dgm:t>
    </dgm:pt>
    <dgm:pt modelId="{5F1CCEAF-9736-452E-B8C0-4A18A22A8C8B}" type="sibTrans" cxnId="{6D0006B0-DCFD-41F2-9D22-9DCF83E5DCEA}">
      <dgm:prSet/>
      <dgm:spPr/>
      <dgm:t>
        <a:bodyPr/>
        <a:lstStyle/>
        <a:p>
          <a:endParaRPr lang="ru-RU"/>
        </a:p>
      </dgm:t>
    </dgm:pt>
    <dgm:pt modelId="{978250A4-718B-4744-B5A8-0785C1C9F4D6}" type="pres">
      <dgm:prSet presAssocID="{2D2AFACF-6B30-4F61-B6A4-8B82B5D69C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343991-B504-4E89-B1DE-02A6447C0270}" type="pres">
      <dgm:prSet presAssocID="{E0CDAB5B-C611-46E1-B935-2587273E5C80}" presName="centerShape" presStyleLbl="node0" presStyleIdx="0" presStyleCnt="1"/>
      <dgm:spPr/>
      <dgm:t>
        <a:bodyPr/>
        <a:lstStyle/>
        <a:p>
          <a:endParaRPr lang="ru-RU"/>
        </a:p>
      </dgm:t>
    </dgm:pt>
    <dgm:pt modelId="{B39C6302-5789-4398-9486-943142ED0275}" type="pres">
      <dgm:prSet presAssocID="{58ABBE1C-2761-4D7A-97D4-AACB28A8F8F4}" presName="node" presStyleLbl="node1" presStyleIdx="0" presStyleCnt="4" custScaleX="174676" custScaleY="149900" custRadScaleRad="93656" custRadScaleInc="3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92B9-BC4F-4357-9EE1-C63DB5C47796}" type="pres">
      <dgm:prSet presAssocID="{58ABBE1C-2761-4D7A-97D4-AACB28A8F8F4}" presName="dummy" presStyleCnt="0"/>
      <dgm:spPr/>
    </dgm:pt>
    <dgm:pt modelId="{7FCFAF52-4B2D-44BA-A268-D91B6677B4AF}" type="pres">
      <dgm:prSet presAssocID="{4D5685E7-2115-4EB8-BE21-36A4A0ACD083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F51E34B-5268-4793-BC2E-4C71C45C2608}" type="pres">
      <dgm:prSet presAssocID="{07621C42-D1A1-4AA2-8EC0-737F7164CEB4}" presName="node" presStyleLbl="node1" presStyleIdx="1" presStyleCnt="4" custScaleX="203073" custScaleY="158426" custRadScaleRad="112973" custRadScaleInc="-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A1AA3-5FF7-4B49-9B7D-CA8BE3DADAF6}" type="pres">
      <dgm:prSet presAssocID="{07621C42-D1A1-4AA2-8EC0-737F7164CEB4}" presName="dummy" presStyleCnt="0"/>
      <dgm:spPr/>
    </dgm:pt>
    <dgm:pt modelId="{1993D616-14DC-4718-AA4A-363D5DC85948}" type="pres">
      <dgm:prSet presAssocID="{6C236726-CD79-4180-858F-C6FB8F0E86D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FB4F025-E6A6-42EF-A36E-2934A88F60E6}" type="pres">
      <dgm:prSet presAssocID="{C2282A2C-32CC-410E-958B-57C2C4660108}" presName="node" presStyleLbl="node1" presStyleIdx="2" presStyleCnt="4" custScaleX="362972" custScaleY="152827" custRadScaleRad="93461" custRadScaleInc="-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BD899-2521-458B-B8F7-5004BB0E1F96}" type="pres">
      <dgm:prSet presAssocID="{C2282A2C-32CC-410E-958B-57C2C4660108}" presName="dummy" presStyleCnt="0"/>
      <dgm:spPr/>
    </dgm:pt>
    <dgm:pt modelId="{75D37262-E80A-4896-8F06-C742249AB01F}" type="pres">
      <dgm:prSet presAssocID="{D77E4EE7-EAB2-4A90-8264-63564EC7625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F57751F-A754-4CEB-AF9D-DF5929495ADC}" type="pres">
      <dgm:prSet presAssocID="{832348BE-5650-4CCD-986B-FB54FEEC2E9A}" presName="node" presStyleLbl="node1" presStyleIdx="3" presStyleCnt="4" custScaleX="222534" custScaleY="158427" custRadScaleRad="119463" custRadScaleInc="-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A761C-8C3E-4E62-A9A6-5FC5FDAB9AAF}" type="pres">
      <dgm:prSet presAssocID="{832348BE-5650-4CCD-986B-FB54FEEC2E9A}" presName="dummy" presStyleCnt="0"/>
      <dgm:spPr/>
    </dgm:pt>
    <dgm:pt modelId="{F95ADCB0-5E31-4408-B9E2-CEC1EF01CC6E}" type="pres">
      <dgm:prSet presAssocID="{5F1CCEAF-9736-452E-B8C0-4A18A22A8C8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8671E4B1-B17D-4A7A-8522-CBC510DE7E9F}" type="presOf" srcId="{5F1CCEAF-9736-452E-B8C0-4A18A22A8C8B}" destId="{F95ADCB0-5E31-4408-B9E2-CEC1EF01CC6E}" srcOrd="0" destOrd="0" presId="urn:microsoft.com/office/officeart/2005/8/layout/radial6"/>
    <dgm:cxn modelId="{6FB86135-CD63-46E3-A649-1281841C34E2}" srcId="{2D2AFACF-6B30-4F61-B6A4-8B82B5D69CDC}" destId="{E0CDAB5B-C611-46E1-B935-2587273E5C80}" srcOrd="0" destOrd="0" parTransId="{2B6BDDD8-626B-48A8-B89E-54E4727BA56E}" sibTransId="{DB004EA1-B950-48D8-A170-A39D202699F0}"/>
    <dgm:cxn modelId="{42A3AFC0-F183-4B1C-9D00-992E6650A4CD}" type="presOf" srcId="{07621C42-D1A1-4AA2-8EC0-737F7164CEB4}" destId="{BF51E34B-5268-4793-BC2E-4C71C45C2608}" srcOrd="0" destOrd="0" presId="urn:microsoft.com/office/officeart/2005/8/layout/radial6"/>
    <dgm:cxn modelId="{F15CB57D-314A-484A-9AB0-FBC683702732}" type="presOf" srcId="{C2282A2C-32CC-410E-958B-57C2C4660108}" destId="{5FB4F025-E6A6-42EF-A36E-2934A88F60E6}" srcOrd="0" destOrd="0" presId="urn:microsoft.com/office/officeart/2005/8/layout/radial6"/>
    <dgm:cxn modelId="{6D0006B0-DCFD-41F2-9D22-9DCF83E5DCEA}" srcId="{E0CDAB5B-C611-46E1-B935-2587273E5C80}" destId="{832348BE-5650-4CCD-986B-FB54FEEC2E9A}" srcOrd="3" destOrd="0" parTransId="{D039DCD7-6AB4-4A46-A76D-DEE02615FA70}" sibTransId="{5F1CCEAF-9736-452E-B8C0-4A18A22A8C8B}"/>
    <dgm:cxn modelId="{71B018E5-0179-43F1-98D1-039781D9BC96}" type="presOf" srcId="{832348BE-5650-4CCD-986B-FB54FEEC2E9A}" destId="{6F57751F-A754-4CEB-AF9D-DF5929495ADC}" srcOrd="0" destOrd="0" presId="urn:microsoft.com/office/officeart/2005/8/layout/radial6"/>
    <dgm:cxn modelId="{5B9480CB-5373-494A-9AFB-47E32F16EDB4}" srcId="{E0CDAB5B-C611-46E1-B935-2587273E5C80}" destId="{07621C42-D1A1-4AA2-8EC0-737F7164CEB4}" srcOrd="1" destOrd="0" parTransId="{CC746DE3-16F7-4E3D-86BD-6B1535E37424}" sibTransId="{6C236726-CD79-4180-858F-C6FB8F0E86D8}"/>
    <dgm:cxn modelId="{92F57E50-7D30-46FF-A655-765CD6AAB4A1}" type="presOf" srcId="{E0CDAB5B-C611-46E1-B935-2587273E5C80}" destId="{39343991-B504-4E89-B1DE-02A6447C0270}" srcOrd="0" destOrd="0" presId="urn:microsoft.com/office/officeart/2005/8/layout/radial6"/>
    <dgm:cxn modelId="{1EE6A2BE-33E6-4B7A-B538-6527A2427189}" srcId="{E0CDAB5B-C611-46E1-B935-2587273E5C80}" destId="{58ABBE1C-2761-4D7A-97D4-AACB28A8F8F4}" srcOrd="0" destOrd="0" parTransId="{0635F7A6-811C-45B4-A4AD-01E8D4C74D7E}" sibTransId="{4D5685E7-2115-4EB8-BE21-36A4A0ACD083}"/>
    <dgm:cxn modelId="{4C841645-251C-4CA0-A9D2-1C2D174FE3BC}" type="presOf" srcId="{D77E4EE7-EAB2-4A90-8264-63564EC7625A}" destId="{75D37262-E80A-4896-8F06-C742249AB01F}" srcOrd="0" destOrd="0" presId="urn:microsoft.com/office/officeart/2005/8/layout/radial6"/>
    <dgm:cxn modelId="{85480480-6E29-4B08-B3B4-7CF15B8F0071}" type="presOf" srcId="{58ABBE1C-2761-4D7A-97D4-AACB28A8F8F4}" destId="{B39C6302-5789-4398-9486-943142ED0275}" srcOrd="0" destOrd="0" presId="urn:microsoft.com/office/officeart/2005/8/layout/radial6"/>
    <dgm:cxn modelId="{F841B9C2-A102-47D7-B546-399C87E53EAB}" type="presOf" srcId="{2D2AFACF-6B30-4F61-B6A4-8B82B5D69CDC}" destId="{978250A4-718B-4744-B5A8-0785C1C9F4D6}" srcOrd="0" destOrd="0" presId="urn:microsoft.com/office/officeart/2005/8/layout/radial6"/>
    <dgm:cxn modelId="{979AFBB7-312C-4B80-9092-5434682B2A6E}" type="presOf" srcId="{6C236726-CD79-4180-858F-C6FB8F0E86D8}" destId="{1993D616-14DC-4718-AA4A-363D5DC85948}" srcOrd="0" destOrd="0" presId="urn:microsoft.com/office/officeart/2005/8/layout/radial6"/>
    <dgm:cxn modelId="{FFCB7BDE-DF3E-4B1C-A3B9-C6662A313695}" srcId="{E0CDAB5B-C611-46E1-B935-2587273E5C80}" destId="{C2282A2C-32CC-410E-958B-57C2C4660108}" srcOrd="2" destOrd="0" parTransId="{EC67A530-4AB2-4DC6-8851-E5DA2A4DBE0E}" sibTransId="{D77E4EE7-EAB2-4A90-8264-63564EC7625A}"/>
    <dgm:cxn modelId="{E5CA969F-14E4-4499-AD0F-58F910486CA1}" type="presOf" srcId="{4D5685E7-2115-4EB8-BE21-36A4A0ACD083}" destId="{7FCFAF52-4B2D-44BA-A268-D91B6677B4AF}" srcOrd="0" destOrd="0" presId="urn:microsoft.com/office/officeart/2005/8/layout/radial6"/>
    <dgm:cxn modelId="{A719D810-550B-4C69-9D55-3D7998F81314}" type="presParOf" srcId="{978250A4-718B-4744-B5A8-0785C1C9F4D6}" destId="{39343991-B504-4E89-B1DE-02A6447C0270}" srcOrd="0" destOrd="0" presId="urn:microsoft.com/office/officeart/2005/8/layout/radial6"/>
    <dgm:cxn modelId="{446BF283-B672-4F0F-9397-6C447A915A6A}" type="presParOf" srcId="{978250A4-718B-4744-B5A8-0785C1C9F4D6}" destId="{B39C6302-5789-4398-9486-943142ED0275}" srcOrd="1" destOrd="0" presId="urn:microsoft.com/office/officeart/2005/8/layout/radial6"/>
    <dgm:cxn modelId="{DF3542AA-96BE-4C91-A369-F3CAA96CE8AF}" type="presParOf" srcId="{978250A4-718B-4744-B5A8-0785C1C9F4D6}" destId="{762192B9-BC4F-4357-9EE1-C63DB5C47796}" srcOrd="2" destOrd="0" presId="urn:microsoft.com/office/officeart/2005/8/layout/radial6"/>
    <dgm:cxn modelId="{551BEBAD-069B-4125-B5F6-C451E2A75FE3}" type="presParOf" srcId="{978250A4-718B-4744-B5A8-0785C1C9F4D6}" destId="{7FCFAF52-4B2D-44BA-A268-D91B6677B4AF}" srcOrd="3" destOrd="0" presId="urn:microsoft.com/office/officeart/2005/8/layout/radial6"/>
    <dgm:cxn modelId="{D5FED282-FF88-4557-8A17-40A8E33D4578}" type="presParOf" srcId="{978250A4-718B-4744-B5A8-0785C1C9F4D6}" destId="{BF51E34B-5268-4793-BC2E-4C71C45C2608}" srcOrd="4" destOrd="0" presId="urn:microsoft.com/office/officeart/2005/8/layout/radial6"/>
    <dgm:cxn modelId="{DE35491D-74DE-4883-BA52-D4E03F59DE9D}" type="presParOf" srcId="{978250A4-718B-4744-B5A8-0785C1C9F4D6}" destId="{D47A1AA3-5FF7-4B49-9B7D-CA8BE3DADAF6}" srcOrd="5" destOrd="0" presId="urn:microsoft.com/office/officeart/2005/8/layout/radial6"/>
    <dgm:cxn modelId="{C4C20467-752A-47A2-A7D8-4CE4BE44880D}" type="presParOf" srcId="{978250A4-718B-4744-B5A8-0785C1C9F4D6}" destId="{1993D616-14DC-4718-AA4A-363D5DC85948}" srcOrd="6" destOrd="0" presId="urn:microsoft.com/office/officeart/2005/8/layout/radial6"/>
    <dgm:cxn modelId="{D8FAE0F0-5242-439C-8AD5-E690352C94EE}" type="presParOf" srcId="{978250A4-718B-4744-B5A8-0785C1C9F4D6}" destId="{5FB4F025-E6A6-42EF-A36E-2934A88F60E6}" srcOrd="7" destOrd="0" presId="urn:microsoft.com/office/officeart/2005/8/layout/radial6"/>
    <dgm:cxn modelId="{5879ABC6-D0E5-467B-AEBA-004E9D3D345A}" type="presParOf" srcId="{978250A4-718B-4744-B5A8-0785C1C9F4D6}" destId="{F44BD899-2521-458B-B8F7-5004BB0E1F96}" srcOrd="8" destOrd="0" presId="urn:microsoft.com/office/officeart/2005/8/layout/radial6"/>
    <dgm:cxn modelId="{4B16E56E-F141-42BC-BB8E-635FF2529591}" type="presParOf" srcId="{978250A4-718B-4744-B5A8-0785C1C9F4D6}" destId="{75D37262-E80A-4896-8F06-C742249AB01F}" srcOrd="9" destOrd="0" presId="urn:microsoft.com/office/officeart/2005/8/layout/radial6"/>
    <dgm:cxn modelId="{EC562501-0745-4057-A223-E88BF6FEB0F6}" type="presParOf" srcId="{978250A4-718B-4744-B5A8-0785C1C9F4D6}" destId="{6F57751F-A754-4CEB-AF9D-DF5929495ADC}" srcOrd="10" destOrd="0" presId="urn:microsoft.com/office/officeart/2005/8/layout/radial6"/>
    <dgm:cxn modelId="{24F46672-A331-4BAA-A447-264DF1BD56CE}" type="presParOf" srcId="{978250A4-718B-4744-B5A8-0785C1C9F4D6}" destId="{1D9A761C-8C3E-4E62-A9A6-5FC5FDAB9AAF}" srcOrd="11" destOrd="0" presId="urn:microsoft.com/office/officeart/2005/8/layout/radial6"/>
    <dgm:cxn modelId="{950E9ACA-C241-4145-977F-0E1A3E6D2B80}" type="presParOf" srcId="{978250A4-718B-4744-B5A8-0785C1C9F4D6}" destId="{F95ADCB0-5E31-4408-B9E2-CEC1EF01CC6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6E3C8E-5CA1-4413-A831-80DC9074B86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C63EE4-273B-4C00-8019-850ABF89D351}">
      <dgm:prSet phldrT="[Текст]" custT="1"/>
      <dgm:spPr/>
      <dgm:t>
        <a:bodyPr/>
        <a:lstStyle/>
        <a:p>
          <a:r>
            <a:rPr lang="ru-RU" sz="2400" dirty="0" smtClean="0"/>
            <a:t>2004-2005</a:t>
          </a:r>
          <a:endParaRPr lang="ru-RU" sz="2400" dirty="0"/>
        </a:p>
      </dgm:t>
    </dgm:pt>
    <dgm:pt modelId="{D56E33E1-C995-4DEA-80A0-1816B42C3D95}" type="parTrans" cxnId="{F28DF07B-D37F-4EE7-B8A7-7A31B592F9EB}">
      <dgm:prSet/>
      <dgm:spPr/>
      <dgm:t>
        <a:bodyPr/>
        <a:lstStyle/>
        <a:p>
          <a:endParaRPr lang="ru-RU"/>
        </a:p>
      </dgm:t>
    </dgm:pt>
    <dgm:pt modelId="{8293E78E-BB02-45D5-A2DC-9623AF9E8EA0}" type="sibTrans" cxnId="{F28DF07B-D37F-4EE7-B8A7-7A31B592F9EB}">
      <dgm:prSet/>
      <dgm:spPr/>
      <dgm:t>
        <a:bodyPr/>
        <a:lstStyle/>
        <a:p>
          <a:endParaRPr lang="ru-RU"/>
        </a:p>
      </dgm:t>
    </dgm:pt>
    <dgm:pt modelId="{F411BBD2-89AC-4030-9794-898A71AD8113}">
      <dgm:prSet phldrT="[Текст]" custT="1"/>
      <dgm:spPr/>
      <dgm:t>
        <a:bodyPr/>
        <a:lstStyle/>
        <a:p>
          <a:r>
            <a:rPr lang="ru-RU" sz="2400" dirty="0" smtClean="0"/>
            <a:t>1 место </a:t>
          </a:r>
        </a:p>
        <a:p>
          <a:r>
            <a:rPr lang="ru-RU" sz="2400" dirty="0" smtClean="0"/>
            <a:t>в районе</a:t>
          </a:r>
          <a:endParaRPr lang="ru-RU" sz="2400" dirty="0"/>
        </a:p>
      </dgm:t>
    </dgm:pt>
    <dgm:pt modelId="{4EBD443F-C18E-410F-8A4A-235BA231D428}" type="parTrans" cxnId="{523F0E72-213C-4726-B63F-0842D65FA285}">
      <dgm:prSet/>
      <dgm:spPr/>
      <dgm:t>
        <a:bodyPr/>
        <a:lstStyle/>
        <a:p>
          <a:endParaRPr lang="ru-RU"/>
        </a:p>
      </dgm:t>
    </dgm:pt>
    <dgm:pt modelId="{47FC0EEF-A5E8-42D0-B859-72CE5B2159AC}" type="sibTrans" cxnId="{523F0E72-213C-4726-B63F-0842D65FA285}">
      <dgm:prSet/>
      <dgm:spPr/>
      <dgm:t>
        <a:bodyPr/>
        <a:lstStyle/>
        <a:p>
          <a:endParaRPr lang="ru-RU"/>
        </a:p>
      </dgm:t>
    </dgm:pt>
    <dgm:pt modelId="{CF28CFF6-E4D5-4E29-8608-ECA6B55F5FBE}">
      <dgm:prSet phldrT="[Текст]" custT="1"/>
      <dgm:spPr/>
      <dgm:t>
        <a:bodyPr/>
        <a:lstStyle/>
        <a:p>
          <a:r>
            <a:rPr lang="ru-RU" sz="2400" dirty="0" smtClean="0"/>
            <a:t>Номинация </a:t>
          </a:r>
        </a:p>
        <a:p>
          <a:r>
            <a:rPr lang="ru-RU" sz="2400" dirty="0" smtClean="0"/>
            <a:t>в области</a:t>
          </a:r>
          <a:endParaRPr lang="ru-RU" sz="2400" dirty="0"/>
        </a:p>
      </dgm:t>
    </dgm:pt>
    <dgm:pt modelId="{77EF1437-6FB7-46FC-B080-60956D5D5AAE}" type="parTrans" cxnId="{8961AD2D-C455-46B5-AA17-75A76E8473CF}">
      <dgm:prSet/>
      <dgm:spPr/>
      <dgm:t>
        <a:bodyPr/>
        <a:lstStyle/>
        <a:p>
          <a:endParaRPr lang="ru-RU"/>
        </a:p>
      </dgm:t>
    </dgm:pt>
    <dgm:pt modelId="{53546F20-DD8C-4F4D-860C-F949BC370856}" type="sibTrans" cxnId="{8961AD2D-C455-46B5-AA17-75A76E8473CF}">
      <dgm:prSet/>
      <dgm:spPr/>
      <dgm:t>
        <a:bodyPr/>
        <a:lstStyle/>
        <a:p>
          <a:endParaRPr lang="ru-RU"/>
        </a:p>
      </dgm:t>
    </dgm:pt>
    <dgm:pt modelId="{023B8815-82EE-4F2B-8477-50B10008A2E9}">
      <dgm:prSet phldrT="[Текст]" custT="1"/>
      <dgm:spPr/>
      <dgm:t>
        <a:bodyPr/>
        <a:lstStyle/>
        <a:p>
          <a:r>
            <a:rPr lang="ru-RU" sz="2400" dirty="0" smtClean="0"/>
            <a:t>2006-2007</a:t>
          </a:r>
          <a:endParaRPr lang="ru-RU" sz="2400" dirty="0"/>
        </a:p>
      </dgm:t>
    </dgm:pt>
    <dgm:pt modelId="{65115FA7-4494-451C-A0A0-32D7484CEEA5}" type="parTrans" cxnId="{D2B0A5A9-B9DC-4D7E-8E7B-DF6650D58C73}">
      <dgm:prSet/>
      <dgm:spPr/>
      <dgm:t>
        <a:bodyPr/>
        <a:lstStyle/>
        <a:p>
          <a:endParaRPr lang="ru-RU"/>
        </a:p>
      </dgm:t>
    </dgm:pt>
    <dgm:pt modelId="{6F135C90-606D-40CB-9108-3DA828F2759A}" type="sibTrans" cxnId="{D2B0A5A9-B9DC-4D7E-8E7B-DF6650D58C73}">
      <dgm:prSet/>
      <dgm:spPr/>
      <dgm:t>
        <a:bodyPr/>
        <a:lstStyle/>
        <a:p>
          <a:endParaRPr lang="ru-RU"/>
        </a:p>
      </dgm:t>
    </dgm:pt>
    <dgm:pt modelId="{E6563A6B-6669-4E93-9F10-63C294CDD6DF}">
      <dgm:prSet phldrT="[Текст]" custT="1"/>
      <dgm:spPr/>
      <dgm:t>
        <a:bodyPr/>
        <a:lstStyle/>
        <a:p>
          <a:r>
            <a:rPr lang="ru-RU" sz="2400" dirty="0" smtClean="0"/>
            <a:t>2 место </a:t>
          </a:r>
        </a:p>
        <a:p>
          <a:r>
            <a:rPr lang="ru-RU" sz="2400" dirty="0" smtClean="0"/>
            <a:t>в районе</a:t>
          </a:r>
          <a:endParaRPr lang="ru-RU" sz="2400" dirty="0"/>
        </a:p>
      </dgm:t>
    </dgm:pt>
    <dgm:pt modelId="{0A73B685-AD41-4844-98E2-70C934F2608F}" type="parTrans" cxnId="{C17D481D-03C7-416E-B9C1-6124CA989511}">
      <dgm:prSet/>
      <dgm:spPr/>
      <dgm:t>
        <a:bodyPr/>
        <a:lstStyle/>
        <a:p>
          <a:endParaRPr lang="ru-RU"/>
        </a:p>
      </dgm:t>
    </dgm:pt>
    <dgm:pt modelId="{C9FAF115-CA2E-4C43-9E45-01AA18E6915E}" type="sibTrans" cxnId="{C17D481D-03C7-416E-B9C1-6124CA989511}">
      <dgm:prSet/>
      <dgm:spPr/>
      <dgm:t>
        <a:bodyPr/>
        <a:lstStyle/>
        <a:p>
          <a:endParaRPr lang="ru-RU"/>
        </a:p>
      </dgm:t>
    </dgm:pt>
    <dgm:pt modelId="{8D3486FA-A1BA-4269-8C74-2FB2EB53FFF8}">
      <dgm:prSet phldrT="[Текст]" custT="1"/>
      <dgm:spPr/>
      <dgm:t>
        <a:bodyPr/>
        <a:lstStyle/>
        <a:p>
          <a:r>
            <a:rPr lang="ru-RU" sz="2400" dirty="0" smtClean="0"/>
            <a:t>1 место</a:t>
          </a:r>
        </a:p>
        <a:p>
          <a:r>
            <a:rPr lang="ru-RU" sz="2400" dirty="0" smtClean="0"/>
            <a:t> в районе</a:t>
          </a:r>
          <a:endParaRPr lang="ru-RU" sz="2400" dirty="0"/>
        </a:p>
      </dgm:t>
    </dgm:pt>
    <dgm:pt modelId="{E513A342-A9C6-4B25-81AE-DD47E6CF6EBB}" type="parTrans" cxnId="{54B6C894-ED37-4043-B92D-99FBD7DC6AC7}">
      <dgm:prSet/>
      <dgm:spPr/>
      <dgm:t>
        <a:bodyPr/>
        <a:lstStyle/>
        <a:p>
          <a:endParaRPr lang="ru-RU"/>
        </a:p>
      </dgm:t>
    </dgm:pt>
    <dgm:pt modelId="{18055027-5420-4D6B-84F6-0235B053747C}" type="sibTrans" cxnId="{54B6C894-ED37-4043-B92D-99FBD7DC6AC7}">
      <dgm:prSet/>
      <dgm:spPr/>
      <dgm:t>
        <a:bodyPr/>
        <a:lstStyle/>
        <a:p>
          <a:endParaRPr lang="ru-RU"/>
        </a:p>
      </dgm:t>
    </dgm:pt>
    <dgm:pt modelId="{63C26DF6-DF4E-484A-98E3-A32C0F3AA6BC}">
      <dgm:prSet phldrT="[Текст]" custT="1"/>
      <dgm:spPr/>
      <dgm:t>
        <a:bodyPr/>
        <a:lstStyle/>
        <a:p>
          <a:r>
            <a:rPr lang="ru-RU" sz="2400" dirty="0" smtClean="0"/>
            <a:t>2009-2010</a:t>
          </a:r>
          <a:endParaRPr lang="ru-RU" sz="2400" dirty="0"/>
        </a:p>
      </dgm:t>
    </dgm:pt>
    <dgm:pt modelId="{57EB02E8-388E-477D-83B0-D6E3A75163B6}" type="parTrans" cxnId="{99069249-7F77-49AD-9320-6AAD2BED06D1}">
      <dgm:prSet/>
      <dgm:spPr/>
      <dgm:t>
        <a:bodyPr/>
        <a:lstStyle/>
        <a:p>
          <a:endParaRPr lang="ru-RU"/>
        </a:p>
      </dgm:t>
    </dgm:pt>
    <dgm:pt modelId="{25548EAD-04DA-42BF-953F-A1404097E45B}" type="sibTrans" cxnId="{99069249-7F77-49AD-9320-6AAD2BED06D1}">
      <dgm:prSet/>
      <dgm:spPr/>
      <dgm:t>
        <a:bodyPr/>
        <a:lstStyle/>
        <a:p>
          <a:endParaRPr lang="ru-RU"/>
        </a:p>
      </dgm:t>
    </dgm:pt>
    <dgm:pt modelId="{025F20B0-EDD2-47A9-8860-A88ECFECE5A1}">
      <dgm:prSet phldrT="[Текст]" custT="1"/>
      <dgm:spPr/>
      <dgm:t>
        <a:bodyPr/>
        <a:lstStyle/>
        <a:p>
          <a:r>
            <a:rPr lang="ru-RU" sz="2400" dirty="0" smtClean="0"/>
            <a:t>Номинация</a:t>
          </a:r>
        </a:p>
        <a:p>
          <a:r>
            <a:rPr lang="ru-RU" sz="2400" dirty="0" smtClean="0"/>
            <a:t> в районе</a:t>
          </a:r>
          <a:endParaRPr lang="ru-RU" sz="2400" dirty="0"/>
        </a:p>
      </dgm:t>
    </dgm:pt>
    <dgm:pt modelId="{1508C6A9-D7C4-449A-93BE-5C51C91E313B}" type="parTrans" cxnId="{09CD9E0B-0DBF-425C-8B97-3E86F0125ED2}">
      <dgm:prSet/>
      <dgm:spPr/>
      <dgm:t>
        <a:bodyPr/>
        <a:lstStyle/>
        <a:p>
          <a:endParaRPr lang="ru-RU"/>
        </a:p>
      </dgm:t>
    </dgm:pt>
    <dgm:pt modelId="{9BEEF96D-CBDF-494F-8EE1-E565D95ED6BA}" type="sibTrans" cxnId="{09CD9E0B-0DBF-425C-8B97-3E86F0125ED2}">
      <dgm:prSet/>
      <dgm:spPr/>
      <dgm:t>
        <a:bodyPr/>
        <a:lstStyle/>
        <a:p>
          <a:endParaRPr lang="ru-RU"/>
        </a:p>
      </dgm:t>
    </dgm:pt>
    <dgm:pt modelId="{45C4BC29-70A4-4D7A-AD67-D72720DB4800}">
      <dgm:prSet phldrT="[Текст]" custT="1"/>
      <dgm:spPr/>
      <dgm:t>
        <a:bodyPr/>
        <a:lstStyle/>
        <a:p>
          <a:r>
            <a:rPr lang="ru-RU" sz="2400" dirty="0" smtClean="0"/>
            <a:t>Номинация </a:t>
          </a:r>
        </a:p>
        <a:p>
          <a:r>
            <a:rPr lang="ru-RU" sz="2400" dirty="0" smtClean="0"/>
            <a:t>в области</a:t>
          </a:r>
          <a:endParaRPr lang="ru-RU" sz="2400" dirty="0"/>
        </a:p>
      </dgm:t>
    </dgm:pt>
    <dgm:pt modelId="{C3A927A1-724C-47A7-9AF6-0A2FC90C7D0B}" type="parTrans" cxnId="{621E0C02-523D-4EB8-8CFA-F31CA3226595}">
      <dgm:prSet/>
      <dgm:spPr/>
      <dgm:t>
        <a:bodyPr/>
        <a:lstStyle/>
        <a:p>
          <a:endParaRPr lang="ru-RU"/>
        </a:p>
      </dgm:t>
    </dgm:pt>
    <dgm:pt modelId="{0F48DC0E-5B8E-4A75-B6A4-A1C08A8E5D5D}" type="sibTrans" cxnId="{621E0C02-523D-4EB8-8CFA-F31CA3226595}">
      <dgm:prSet/>
      <dgm:spPr/>
      <dgm:t>
        <a:bodyPr/>
        <a:lstStyle/>
        <a:p>
          <a:endParaRPr lang="ru-RU"/>
        </a:p>
      </dgm:t>
    </dgm:pt>
    <dgm:pt modelId="{807F8C41-915A-4919-B770-B7A70C5778C7}">
      <dgm:prSet custT="1"/>
      <dgm:spPr/>
      <dgm:t>
        <a:bodyPr/>
        <a:lstStyle/>
        <a:p>
          <a:r>
            <a:rPr lang="ru-RU" sz="2400" dirty="0" smtClean="0"/>
            <a:t>2011-2012</a:t>
          </a:r>
          <a:endParaRPr lang="ru-RU" sz="2400" dirty="0"/>
        </a:p>
      </dgm:t>
    </dgm:pt>
    <dgm:pt modelId="{7544D13E-3412-47D4-8A99-1F46FCD3662E}" type="parTrans" cxnId="{BC0C3DB6-8334-4D8B-A10D-EC886D03E07A}">
      <dgm:prSet/>
      <dgm:spPr/>
      <dgm:t>
        <a:bodyPr/>
        <a:lstStyle/>
        <a:p>
          <a:endParaRPr lang="ru-RU"/>
        </a:p>
      </dgm:t>
    </dgm:pt>
    <dgm:pt modelId="{970C4799-3E77-4030-96DA-36AF519DD677}" type="sibTrans" cxnId="{BC0C3DB6-8334-4D8B-A10D-EC886D03E07A}">
      <dgm:prSet/>
      <dgm:spPr/>
      <dgm:t>
        <a:bodyPr/>
        <a:lstStyle/>
        <a:p>
          <a:endParaRPr lang="ru-RU"/>
        </a:p>
      </dgm:t>
    </dgm:pt>
    <dgm:pt modelId="{1D84219A-8ACC-425C-818D-1CE1320F2D7D}" type="pres">
      <dgm:prSet presAssocID="{416E3C8E-5CA1-4413-A831-80DC9074B86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DC539D-2539-46A7-830E-7ED79EA43B34}" type="pres">
      <dgm:prSet presAssocID="{54C63EE4-273B-4C00-8019-850ABF89D351}" presName="horFlow" presStyleCnt="0"/>
      <dgm:spPr/>
    </dgm:pt>
    <dgm:pt modelId="{4C3BDCB7-9B5D-43E6-B752-7875E86BB8AE}" type="pres">
      <dgm:prSet presAssocID="{54C63EE4-273B-4C00-8019-850ABF89D351}" presName="bigChev" presStyleLbl="node1" presStyleIdx="0" presStyleCnt="4"/>
      <dgm:spPr/>
      <dgm:t>
        <a:bodyPr/>
        <a:lstStyle/>
        <a:p>
          <a:endParaRPr lang="ru-RU"/>
        </a:p>
      </dgm:t>
    </dgm:pt>
    <dgm:pt modelId="{03A21C13-F442-46ED-892F-19FA987B9DA2}" type="pres">
      <dgm:prSet presAssocID="{4EBD443F-C18E-410F-8A4A-235BA231D428}" presName="parTrans" presStyleCnt="0"/>
      <dgm:spPr/>
    </dgm:pt>
    <dgm:pt modelId="{92D8C320-C8ED-421C-BBA3-CAEAB3F1CEB1}" type="pres">
      <dgm:prSet presAssocID="{F411BBD2-89AC-4030-9794-898A71AD8113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C349B-7B48-4626-BAE6-3145292B35D7}" type="pres">
      <dgm:prSet presAssocID="{47FC0EEF-A5E8-42D0-B859-72CE5B2159AC}" presName="sibTrans" presStyleCnt="0"/>
      <dgm:spPr/>
    </dgm:pt>
    <dgm:pt modelId="{2B8EF35F-D8DF-44DC-A8E5-FFEA2771E647}" type="pres">
      <dgm:prSet presAssocID="{CF28CFF6-E4D5-4E29-8608-ECA6B55F5FBE}" presName="node" presStyleLbl="alignAccFollowNode1" presStyleIdx="1" presStyleCnt="6" custScaleX="143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CE274-692A-4289-B2BC-992B1FBF7296}" type="pres">
      <dgm:prSet presAssocID="{54C63EE4-273B-4C00-8019-850ABF89D351}" presName="vSp" presStyleCnt="0"/>
      <dgm:spPr/>
    </dgm:pt>
    <dgm:pt modelId="{C0C48DD8-D1DE-4642-A255-4A1A4D210F35}" type="pres">
      <dgm:prSet presAssocID="{023B8815-82EE-4F2B-8477-50B10008A2E9}" presName="horFlow" presStyleCnt="0"/>
      <dgm:spPr/>
    </dgm:pt>
    <dgm:pt modelId="{DB263F4D-4CC1-4D88-B19E-C8F4C24AE07B}" type="pres">
      <dgm:prSet presAssocID="{023B8815-82EE-4F2B-8477-50B10008A2E9}" presName="bigChev" presStyleLbl="node1" presStyleIdx="1" presStyleCnt="4"/>
      <dgm:spPr/>
      <dgm:t>
        <a:bodyPr/>
        <a:lstStyle/>
        <a:p>
          <a:endParaRPr lang="ru-RU"/>
        </a:p>
      </dgm:t>
    </dgm:pt>
    <dgm:pt modelId="{A00093D5-1419-4DD9-9D7C-E4E4326D0C9D}" type="pres">
      <dgm:prSet presAssocID="{0A73B685-AD41-4844-98E2-70C934F2608F}" presName="parTrans" presStyleCnt="0"/>
      <dgm:spPr/>
    </dgm:pt>
    <dgm:pt modelId="{8DF92F87-CFBB-4984-8322-B793AFF082C9}" type="pres">
      <dgm:prSet presAssocID="{E6563A6B-6669-4E93-9F10-63C294CDD6DF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EC4B4-7374-4348-9174-746CA6169E6A}" type="pres">
      <dgm:prSet presAssocID="{C9FAF115-CA2E-4C43-9E45-01AA18E6915E}" presName="sibTrans" presStyleCnt="0"/>
      <dgm:spPr/>
    </dgm:pt>
    <dgm:pt modelId="{64DCE147-EDCE-4AFE-B128-F3926D863AC5}" type="pres">
      <dgm:prSet presAssocID="{8D3486FA-A1BA-4269-8C74-2FB2EB53FFF8}" presName="node" presStyleLbl="alignAccFollowNode1" presStyleIdx="3" presStyleCnt="6" custLinFactX="-68865" custLinFactY="100000" custLinFactNeighborX="-100000" custLinFactNeighborY="168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808E7-EC38-4391-9851-883D7090A8C6}" type="pres">
      <dgm:prSet presAssocID="{023B8815-82EE-4F2B-8477-50B10008A2E9}" presName="vSp" presStyleCnt="0"/>
      <dgm:spPr/>
    </dgm:pt>
    <dgm:pt modelId="{FAB1666F-6713-45D8-9205-2536D9AD6BA8}" type="pres">
      <dgm:prSet presAssocID="{63C26DF6-DF4E-484A-98E3-A32C0F3AA6BC}" presName="horFlow" presStyleCnt="0"/>
      <dgm:spPr/>
    </dgm:pt>
    <dgm:pt modelId="{4B8AE87B-A722-4C42-8415-2201AA8FDD48}" type="pres">
      <dgm:prSet presAssocID="{63C26DF6-DF4E-484A-98E3-A32C0F3AA6BC}" presName="bigChev" presStyleLbl="node1" presStyleIdx="2" presStyleCnt="4"/>
      <dgm:spPr/>
      <dgm:t>
        <a:bodyPr/>
        <a:lstStyle/>
        <a:p>
          <a:endParaRPr lang="ru-RU"/>
        </a:p>
      </dgm:t>
    </dgm:pt>
    <dgm:pt modelId="{111C21A3-2AEF-40C3-B046-1D6451408DDA}" type="pres">
      <dgm:prSet presAssocID="{1508C6A9-D7C4-449A-93BE-5C51C91E313B}" presName="parTrans" presStyleCnt="0"/>
      <dgm:spPr/>
    </dgm:pt>
    <dgm:pt modelId="{5C2CDD18-C857-4683-8726-85F523E61263}" type="pres">
      <dgm:prSet presAssocID="{025F20B0-EDD2-47A9-8860-A88ECFECE5A1}" presName="node" presStyleLbl="alignAccFollowNode1" presStyleIdx="4" presStyleCnt="6" custScaleX="137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54E60-5840-4D9F-B5BB-B83044469074}" type="pres">
      <dgm:prSet presAssocID="{9BEEF96D-CBDF-494F-8EE1-E565D95ED6BA}" presName="sibTrans" presStyleCnt="0"/>
      <dgm:spPr/>
    </dgm:pt>
    <dgm:pt modelId="{883E606A-1D50-41F2-B617-9560D88BA50E}" type="pres">
      <dgm:prSet presAssocID="{45C4BC29-70A4-4D7A-AD67-D72720DB4800}" presName="node" presStyleLbl="alignAccFollowNode1" presStyleIdx="5" presStyleCnt="6" custScaleX="126070" custLinFactX="-3650" custLinFactY="3375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65578-8CCB-4313-9AFC-3F0D7EBAA481}" type="pres">
      <dgm:prSet presAssocID="{63C26DF6-DF4E-484A-98E3-A32C0F3AA6BC}" presName="vSp" presStyleCnt="0"/>
      <dgm:spPr/>
    </dgm:pt>
    <dgm:pt modelId="{E523606E-90BA-4801-BCE7-79DD8E0EEDD9}" type="pres">
      <dgm:prSet presAssocID="{807F8C41-915A-4919-B770-B7A70C5778C7}" presName="horFlow" presStyleCnt="0"/>
      <dgm:spPr/>
    </dgm:pt>
    <dgm:pt modelId="{7E99AF01-AF61-49D4-952D-400D90AFFA70}" type="pres">
      <dgm:prSet presAssocID="{807F8C41-915A-4919-B770-B7A70C5778C7}" presName="bigChev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0861BD01-EAED-49AC-8B3F-9638F3DF0FD6}" type="presOf" srcId="{023B8815-82EE-4F2B-8477-50B10008A2E9}" destId="{DB263F4D-4CC1-4D88-B19E-C8F4C24AE07B}" srcOrd="0" destOrd="0" presId="urn:microsoft.com/office/officeart/2005/8/layout/lProcess3"/>
    <dgm:cxn modelId="{594388EE-C7B6-4900-AB6E-5CC49056689A}" type="presOf" srcId="{45C4BC29-70A4-4D7A-AD67-D72720DB4800}" destId="{883E606A-1D50-41F2-B617-9560D88BA50E}" srcOrd="0" destOrd="0" presId="urn:microsoft.com/office/officeart/2005/8/layout/lProcess3"/>
    <dgm:cxn modelId="{1AA87D58-DCFB-449A-AA48-3652EA5051F1}" type="presOf" srcId="{CF28CFF6-E4D5-4E29-8608-ECA6B55F5FBE}" destId="{2B8EF35F-D8DF-44DC-A8E5-FFEA2771E647}" srcOrd="0" destOrd="0" presId="urn:microsoft.com/office/officeart/2005/8/layout/lProcess3"/>
    <dgm:cxn modelId="{D2B0A5A9-B9DC-4D7E-8E7B-DF6650D58C73}" srcId="{416E3C8E-5CA1-4413-A831-80DC9074B86E}" destId="{023B8815-82EE-4F2B-8477-50B10008A2E9}" srcOrd="1" destOrd="0" parTransId="{65115FA7-4494-451C-A0A0-32D7484CEEA5}" sibTransId="{6F135C90-606D-40CB-9108-3DA828F2759A}"/>
    <dgm:cxn modelId="{8961AD2D-C455-46B5-AA17-75A76E8473CF}" srcId="{54C63EE4-273B-4C00-8019-850ABF89D351}" destId="{CF28CFF6-E4D5-4E29-8608-ECA6B55F5FBE}" srcOrd="1" destOrd="0" parTransId="{77EF1437-6FB7-46FC-B080-60956D5D5AAE}" sibTransId="{53546F20-DD8C-4F4D-860C-F949BC370856}"/>
    <dgm:cxn modelId="{D8DF31CD-FF0E-4AE2-94C2-86DFB92EAB25}" type="presOf" srcId="{E6563A6B-6669-4E93-9F10-63C294CDD6DF}" destId="{8DF92F87-CFBB-4984-8322-B793AFF082C9}" srcOrd="0" destOrd="0" presId="urn:microsoft.com/office/officeart/2005/8/layout/lProcess3"/>
    <dgm:cxn modelId="{54B6C894-ED37-4043-B92D-99FBD7DC6AC7}" srcId="{023B8815-82EE-4F2B-8477-50B10008A2E9}" destId="{8D3486FA-A1BA-4269-8C74-2FB2EB53FFF8}" srcOrd="1" destOrd="0" parTransId="{E513A342-A9C6-4B25-81AE-DD47E6CF6EBB}" sibTransId="{18055027-5420-4D6B-84F6-0235B053747C}"/>
    <dgm:cxn modelId="{BC0C3DB6-8334-4D8B-A10D-EC886D03E07A}" srcId="{416E3C8E-5CA1-4413-A831-80DC9074B86E}" destId="{807F8C41-915A-4919-B770-B7A70C5778C7}" srcOrd="3" destOrd="0" parTransId="{7544D13E-3412-47D4-8A99-1F46FCD3662E}" sibTransId="{970C4799-3E77-4030-96DA-36AF519DD677}"/>
    <dgm:cxn modelId="{F2BCFFB3-BD01-4115-8A34-13111C1606B3}" type="presOf" srcId="{416E3C8E-5CA1-4413-A831-80DC9074B86E}" destId="{1D84219A-8ACC-425C-818D-1CE1320F2D7D}" srcOrd="0" destOrd="0" presId="urn:microsoft.com/office/officeart/2005/8/layout/lProcess3"/>
    <dgm:cxn modelId="{1AF7ED1C-4E6B-43D8-87F8-55B838E3E5E3}" type="presOf" srcId="{8D3486FA-A1BA-4269-8C74-2FB2EB53FFF8}" destId="{64DCE147-EDCE-4AFE-B128-F3926D863AC5}" srcOrd="0" destOrd="0" presId="urn:microsoft.com/office/officeart/2005/8/layout/lProcess3"/>
    <dgm:cxn modelId="{621E0C02-523D-4EB8-8CFA-F31CA3226595}" srcId="{63C26DF6-DF4E-484A-98E3-A32C0F3AA6BC}" destId="{45C4BC29-70A4-4D7A-AD67-D72720DB4800}" srcOrd="1" destOrd="0" parTransId="{C3A927A1-724C-47A7-9AF6-0A2FC90C7D0B}" sibTransId="{0F48DC0E-5B8E-4A75-B6A4-A1C08A8E5D5D}"/>
    <dgm:cxn modelId="{AD39FB41-15CA-4883-B31C-FB832A764C18}" type="presOf" srcId="{F411BBD2-89AC-4030-9794-898A71AD8113}" destId="{92D8C320-C8ED-421C-BBA3-CAEAB3F1CEB1}" srcOrd="0" destOrd="0" presId="urn:microsoft.com/office/officeart/2005/8/layout/lProcess3"/>
    <dgm:cxn modelId="{99069249-7F77-49AD-9320-6AAD2BED06D1}" srcId="{416E3C8E-5CA1-4413-A831-80DC9074B86E}" destId="{63C26DF6-DF4E-484A-98E3-A32C0F3AA6BC}" srcOrd="2" destOrd="0" parTransId="{57EB02E8-388E-477D-83B0-D6E3A75163B6}" sibTransId="{25548EAD-04DA-42BF-953F-A1404097E45B}"/>
    <dgm:cxn modelId="{208D929A-FDB4-4FA8-9FFE-9CBF17762669}" type="presOf" srcId="{807F8C41-915A-4919-B770-B7A70C5778C7}" destId="{7E99AF01-AF61-49D4-952D-400D90AFFA70}" srcOrd="0" destOrd="0" presId="urn:microsoft.com/office/officeart/2005/8/layout/lProcess3"/>
    <dgm:cxn modelId="{F28DF07B-D37F-4EE7-B8A7-7A31B592F9EB}" srcId="{416E3C8E-5CA1-4413-A831-80DC9074B86E}" destId="{54C63EE4-273B-4C00-8019-850ABF89D351}" srcOrd="0" destOrd="0" parTransId="{D56E33E1-C995-4DEA-80A0-1816B42C3D95}" sibTransId="{8293E78E-BB02-45D5-A2DC-9623AF9E8EA0}"/>
    <dgm:cxn modelId="{523F0E72-213C-4726-B63F-0842D65FA285}" srcId="{54C63EE4-273B-4C00-8019-850ABF89D351}" destId="{F411BBD2-89AC-4030-9794-898A71AD8113}" srcOrd="0" destOrd="0" parTransId="{4EBD443F-C18E-410F-8A4A-235BA231D428}" sibTransId="{47FC0EEF-A5E8-42D0-B859-72CE5B2159AC}"/>
    <dgm:cxn modelId="{A3912504-BDE4-4113-A4DA-13854BEA8524}" type="presOf" srcId="{63C26DF6-DF4E-484A-98E3-A32C0F3AA6BC}" destId="{4B8AE87B-A722-4C42-8415-2201AA8FDD48}" srcOrd="0" destOrd="0" presId="urn:microsoft.com/office/officeart/2005/8/layout/lProcess3"/>
    <dgm:cxn modelId="{CC5B91AF-1344-4CCB-81C7-7E53D0B4EC5F}" type="presOf" srcId="{025F20B0-EDD2-47A9-8860-A88ECFECE5A1}" destId="{5C2CDD18-C857-4683-8726-85F523E61263}" srcOrd="0" destOrd="0" presId="urn:microsoft.com/office/officeart/2005/8/layout/lProcess3"/>
    <dgm:cxn modelId="{09CD9E0B-0DBF-425C-8B97-3E86F0125ED2}" srcId="{63C26DF6-DF4E-484A-98E3-A32C0F3AA6BC}" destId="{025F20B0-EDD2-47A9-8860-A88ECFECE5A1}" srcOrd="0" destOrd="0" parTransId="{1508C6A9-D7C4-449A-93BE-5C51C91E313B}" sibTransId="{9BEEF96D-CBDF-494F-8EE1-E565D95ED6BA}"/>
    <dgm:cxn modelId="{2288E64A-B066-4FF1-B282-534B3DCA4802}" type="presOf" srcId="{54C63EE4-273B-4C00-8019-850ABF89D351}" destId="{4C3BDCB7-9B5D-43E6-B752-7875E86BB8AE}" srcOrd="0" destOrd="0" presId="urn:microsoft.com/office/officeart/2005/8/layout/lProcess3"/>
    <dgm:cxn modelId="{C17D481D-03C7-416E-B9C1-6124CA989511}" srcId="{023B8815-82EE-4F2B-8477-50B10008A2E9}" destId="{E6563A6B-6669-4E93-9F10-63C294CDD6DF}" srcOrd="0" destOrd="0" parTransId="{0A73B685-AD41-4844-98E2-70C934F2608F}" sibTransId="{C9FAF115-CA2E-4C43-9E45-01AA18E6915E}"/>
    <dgm:cxn modelId="{7D8FFE89-79DB-4B41-9602-BFCC692290EE}" type="presParOf" srcId="{1D84219A-8ACC-425C-818D-1CE1320F2D7D}" destId="{7CDC539D-2539-46A7-830E-7ED79EA43B34}" srcOrd="0" destOrd="0" presId="urn:microsoft.com/office/officeart/2005/8/layout/lProcess3"/>
    <dgm:cxn modelId="{A4698168-8AC6-4114-B724-07DA90198BB1}" type="presParOf" srcId="{7CDC539D-2539-46A7-830E-7ED79EA43B34}" destId="{4C3BDCB7-9B5D-43E6-B752-7875E86BB8AE}" srcOrd="0" destOrd="0" presId="urn:microsoft.com/office/officeart/2005/8/layout/lProcess3"/>
    <dgm:cxn modelId="{6C6749BD-9C35-4F15-951E-838269BD40CC}" type="presParOf" srcId="{7CDC539D-2539-46A7-830E-7ED79EA43B34}" destId="{03A21C13-F442-46ED-892F-19FA987B9DA2}" srcOrd="1" destOrd="0" presId="urn:microsoft.com/office/officeart/2005/8/layout/lProcess3"/>
    <dgm:cxn modelId="{37E985A4-9A03-4A37-A912-A92BD3109C7A}" type="presParOf" srcId="{7CDC539D-2539-46A7-830E-7ED79EA43B34}" destId="{92D8C320-C8ED-421C-BBA3-CAEAB3F1CEB1}" srcOrd="2" destOrd="0" presId="urn:microsoft.com/office/officeart/2005/8/layout/lProcess3"/>
    <dgm:cxn modelId="{B527761D-BEF4-436E-8009-0CF4270F895F}" type="presParOf" srcId="{7CDC539D-2539-46A7-830E-7ED79EA43B34}" destId="{A37C349B-7B48-4626-BAE6-3145292B35D7}" srcOrd="3" destOrd="0" presId="urn:microsoft.com/office/officeart/2005/8/layout/lProcess3"/>
    <dgm:cxn modelId="{CE5A75AD-EE9E-403A-9F6A-4F7930A7F243}" type="presParOf" srcId="{7CDC539D-2539-46A7-830E-7ED79EA43B34}" destId="{2B8EF35F-D8DF-44DC-A8E5-FFEA2771E647}" srcOrd="4" destOrd="0" presId="urn:microsoft.com/office/officeart/2005/8/layout/lProcess3"/>
    <dgm:cxn modelId="{0C284404-C31B-44AA-92C1-B4403ED24137}" type="presParOf" srcId="{1D84219A-8ACC-425C-818D-1CE1320F2D7D}" destId="{078CE274-692A-4289-B2BC-992B1FBF7296}" srcOrd="1" destOrd="0" presId="urn:microsoft.com/office/officeart/2005/8/layout/lProcess3"/>
    <dgm:cxn modelId="{3C10EC8E-99B2-4E88-8A5F-B69559B23B24}" type="presParOf" srcId="{1D84219A-8ACC-425C-818D-1CE1320F2D7D}" destId="{C0C48DD8-D1DE-4642-A255-4A1A4D210F35}" srcOrd="2" destOrd="0" presId="urn:microsoft.com/office/officeart/2005/8/layout/lProcess3"/>
    <dgm:cxn modelId="{96EDBC19-C972-4B53-B30D-4BF539956585}" type="presParOf" srcId="{C0C48DD8-D1DE-4642-A255-4A1A4D210F35}" destId="{DB263F4D-4CC1-4D88-B19E-C8F4C24AE07B}" srcOrd="0" destOrd="0" presId="urn:microsoft.com/office/officeart/2005/8/layout/lProcess3"/>
    <dgm:cxn modelId="{EA6F2643-3609-4A70-AB94-C238E2EF294F}" type="presParOf" srcId="{C0C48DD8-D1DE-4642-A255-4A1A4D210F35}" destId="{A00093D5-1419-4DD9-9D7C-E4E4326D0C9D}" srcOrd="1" destOrd="0" presId="urn:microsoft.com/office/officeart/2005/8/layout/lProcess3"/>
    <dgm:cxn modelId="{29059AD5-1812-4146-9B1D-CB4ED414C2BA}" type="presParOf" srcId="{C0C48DD8-D1DE-4642-A255-4A1A4D210F35}" destId="{8DF92F87-CFBB-4984-8322-B793AFF082C9}" srcOrd="2" destOrd="0" presId="urn:microsoft.com/office/officeart/2005/8/layout/lProcess3"/>
    <dgm:cxn modelId="{46ED0BCB-6F41-45B5-89F5-0E55D84B3C72}" type="presParOf" srcId="{C0C48DD8-D1DE-4642-A255-4A1A4D210F35}" destId="{423EC4B4-7374-4348-9174-746CA6169E6A}" srcOrd="3" destOrd="0" presId="urn:microsoft.com/office/officeart/2005/8/layout/lProcess3"/>
    <dgm:cxn modelId="{7E74EEB2-C616-4B96-828D-4008B4F94612}" type="presParOf" srcId="{C0C48DD8-D1DE-4642-A255-4A1A4D210F35}" destId="{64DCE147-EDCE-4AFE-B128-F3926D863AC5}" srcOrd="4" destOrd="0" presId="urn:microsoft.com/office/officeart/2005/8/layout/lProcess3"/>
    <dgm:cxn modelId="{F4DA95C9-6202-4D4D-9DD6-894E8C1A4A8F}" type="presParOf" srcId="{1D84219A-8ACC-425C-818D-1CE1320F2D7D}" destId="{4C2808E7-EC38-4391-9851-883D7090A8C6}" srcOrd="3" destOrd="0" presId="urn:microsoft.com/office/officeart/2005/8/layout/lProcess3"/>
    <dgm:cxn modelId="{1E98141A-C39D-4377-B3B6-A2A3714F39B0}" type="presParOf" srcId="{1D84219A-8ACC-425C-818D-1CE1320F2D7D}" destId="{FAB1666F-6713-45D8-9205-2536D9AD6BA8}" srcOrd="4" destOrd="0" presId="urn:microsoft.com/office/officeart/2005/8/layout/lProcess3"/>
    <dgm:cxn modelId="{7731C9CC-78F4-49CD-8413-3AC27D865CFD}" type="presParOf" srcId="{FAB1666F-6713-45D8-9205-2536D9AD6BA8}" destId="{4B8AE87B-A722-4C42-8415-2201AA8FDD48}" srcOrd="0" destOrd="0" presId="urn:microsoft.com/office/officeart/2005/8/layout/lProcess3"/>
    <dgm:cxn modelId="{C3A8C15C-29D4-4F35-B021-142C4D31CC54}" type="presParOf" srcId="{FAB1666F-6713-45D8-9205-2536D9AD6BA8}" destId="{111C21A3-2AEF-40C3-B046-1D6451408DDA}" srcOrd="1" destOrd="0" presId="urn:microsoft.com/office/officeart/2005/8/layout/lProcess3"/>
    <dgm:cxn modelId="{B1F20507-F5AF-4841-883C-DDAB7D100C5A}" type="presParOf" srcId="{FAB1666F-6713-45D8-9205-2536D9AD6BA8}" destId="{5C2CDD18-C857-4683-8726-85F523E61263}" srcOrd="2" destOrd="0" presId="urn:microsoft.com/office/officeart/2005/8/layout/lProcess3"/>
    <dgm:cxn modelId="{2890AAA9-2A77-440E-BD26-01936664FA71}" type="presParOf" srcId="{FAB1666F-6713-45D8-9205-2536D9AD6BA8}" destId="{09454E60-5840-4D9F-B5BB-B83044469074}" srcOrd="3" destOrd="0" presId="urn:microsoft.com/office/officeart/2005/8/layout/lProcess3"/>
    <dgm:cxn modelId="{A189FA80-4F47-4F34-AED2-D80F631830D6}" type="presParOf" srcId="{FAB1666F-6713-45D8-9205-2536D9AD6BA8}" destId="{883E606A-1D50-41F2-B617-9560D88BA50E}" srcOrd="4" destOrd="0" presId="urn:microsoft.com/office/officeart/2005/8/layout/lProcess3"/>
    <dgm:cxn modelId="{43225167-2F6D-4D8D-94D4-5038C8834147}" type="presParOf" srcId="{1D84219A-8ACC-425C-818D-1CE1320F2D7D}" destId="{01C65578-8CCB-4313-9AFC-3F0D7EBAA481}" srcOrd="5" destOrd="0" presId="urn:microsoft.com/office/officeart/2005/8/layout/lProcess3"/>
    <dgm:cxn modelId="{09AF3373-EDF1-4EF1-BD74-9F53938F6BDE}" type="presParOf" srcId="{1D84219A-8ACC-425C-818D-1CE1320F2D7D}" destId="{E523606E-90BA-4801-BCE7-79DD8E0EEDD9}" srcOrd="6" destOrd="0" presId="urn:microsoft.com/office/officeart/2005/8/layout/lProcess3"/>
    <dgm:cxn modelId="{5F252AF4-098D-4E3D-9DD1-4A3261256330}" type="presParOf" srcId="{E523606E-90BA-4801-BCE7-79DD8E0EEDD9}" destId="{7E99AF01-AF61-49D4-952D-400D90AFFA7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ADCB0-5E31-4408-B9E2-CEC1EF01CC6E}">
      <dsp:nvSpPr>
        <dsp:cNvPr id="0" name=""/>
        <dsp:cNvSpPr/>
      </dsp:nvSpPr>
      <dsp:spPr>
        <a:xfrm>
          <a:off x="1700441" y="696570"/>
          <a:ext cx="4164877" cy="4164877"/>
        </a:xfrm>
        <a:prstGeom prst="blockArc">
          <a:avLst>
            <a:gd name="adj1" fmla="val 10923569"/>
            <a:gd name="adj2" fmla="val 1693602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37262-E80A-4896-8F06-C742249AB01F}">
      <dsp:nvSpPr>
        <dsp:cNvPr id="0" name=""/>
        <dsp:cNvSpPr/>
      </dsp:nvSpPr>
      <dsp:spPr>
        <a:xfrm>
          <a:off x="1699247" y="522489"/>
          <a:ext cx="4164877" cy="4164877"/>
        </a:xfrm>
        <a:prstGeom prst="blockArc">
          <a:avLst>
            <a:gd name="adj1" fmla="val 4701075"/>
            <a:gd name="adj2" fmla="val 10629272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3D616-14DC-4718-AA4A-363D5DC85948}">
      <dsp:nvSpPr>
        <dsp:cNvPr id="0" name=""/>
        <dsp:cNvSpPr/>
      </dsp:nvSpPr>
      <dsp:spPr>
        <a:xfrm>
          <a:off x="2361467" y="496202"/>
          <a:ext cx="4164877" cy="4164877"/>
        </a:xfrm>
        <a:prstGeom prst="blockArc">
          <a:avLst>
            <a:gd name="adj1" fmla="val 94351"/>
            <a:gd name="adj2" fmla="val 582614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FAF52-4B2D-44BA-A268-D91B6677B4AF}">
      <dsp:nvSpPr>
        <dsp:cNvPr id="0" name=""/>
        <dsp:cNvSpPr/>
      </dsp:nvSpPr>
      <dsp:spPr>
        <a:xfrm>
          <a:off x="2368441" y="729298"/>
          <a:ext cx="4164877" cy="4164877"/>
        </a:xfrm>
        <a:prstGeom prst="blockArc">
          <a:avLst>
            <a:gd name="adj1" fmla="val 15800574"/>
            <a:gd name="adj2" fmla="val 2130002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43991-B504-4E89-B1DE-02A6447C0270}">
      <dsp:nvSpPr>
        <dsp:cNvPr id="0" name=""/>
        <dsp:cNvSpPr/>
      </dsp:nvSpPr>
      <dsp:spPr>
        <a:xfrm>
          <a:off x="3221699" y="1737706"/>
          <a:ext cx="1916757" cy="1916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Учитель </a:t>
          </a:r>
          <a:endParaRPr lang="ru-RU" sz="2600" kern="1200" dirty="0"/>
        </a:p>
      </dsp:txBody>
      <dsp:txXfrm>
        <a:off x="3502402" y="2018409"/>
        <a:ext cx="1355351" cy="1355351"/>
      </dsp:txXfrm>
    </dsp:sp>
    <dsp:sp modelId="{B39C6302-5789-4398-9486-943142ED0275}">
      <dsp:nvSpPr>
        <dsp:cNvPr id="0" name=""/>
        <dsp:cNvSpPr/>
      </dsp:nvSpPr>
      <dsp:spPr>
        <a:xfrm>
          <a:off x="3043228" y="-214311"/>
          <a:ext cx="2343680" cy="20112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Социум </a:t>
          </a:r>
          <a:endParaRPr lang="ru-RU" sz="3600" kern="1200" dirty="0"/>
        </a:p>
      </dsp:txBody>
      <dsp:txXfrm>
        <a:off x="3386452" y="80230"/>
        <a:ext cx="1657232" cy="1422171"/>
      </dsp:txXfrm>
    </dsp:sp>
    <dsp:sp modelId="{BF51E34B-5268-4793-BC2E-4C71C45C2608}">
      <dsp:nvSpPr>
        <dsp:cNvPr id="0" name=""/>
        <dsp:cNvSpPr/>
      </dsp:nvSpPr>
      <dsp:spPr>
        <a:xfrm>
          <a:off x="5114931" y="1571637"/>
          <a:ext cx="2724691" cy="2125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Система образования</a:t>
          </a:r>
          <a:endParaRPr lang="ru-RU" sz="2400" kern="1200" dirty="0"/>
        </a:p>
      </dsp:txBody>
      <dsp:txXfrm>
        <a:off x="5513953" y="1882931"/>
        <a:ext cx="1926647" cy="1503061"/>
      </dsp:txXfrm>
    </dsp:sp>
    <dsp:sp modelId="{5FB4F025-E6A6-42EF-A36E-2934A88F60E6}">
      <dsp:nvSpPr>
        <dsp:cNvPr id="0" name=""/>
        <dsp:cNvSpPr/>
      </dsp:nvSpPr>
      <dsp:spPr>
        <a:xfrm>
          <a:off x="1757349" y="3571906"/>
          <a:ext cx="4870104" cy="2050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Общество как заказчик образовательных услуг</a:t>
          </a:r>
          <a:endParaRPr lang="ru-RU" sz="2400" kern="1200" dirty="0"/>
        </a:p>
      </dsp:txBody>
      <dsp:txXfrm>
        <a:off x="2470559" y="3872199"/>
        <a:ext cx="3443684" cy="1449940"/>
      </dsp:txXfrm>
    </dsp:sp>
    <dsp:sp modelId="{6F57751F-A754-4CEB-AF9D-DF5929495ADC}">
      <dsp:nvSpPr>
        <dsp:cNvPr id="0" name=""/>
        <dsp:cNvSpPr/>
      </dsp:nvSpPr>
      <dsp:spPr>
        <a:xfrm>
          <a:off x="257154" y="1643076"/>
          <a:ext cx="2985805" cy="2125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Образовательное учреждение</a:t>
          </a:r>
          <a:endParaRPr lang="ru-RU" sz="2000" kern="1200" dirty="0"/>
        </a:p>
      </dsp:txBody>
      <dsp:txXfrm>
        <a:off x="694415" y="1954372"/>
        <a:ext cx="2111283" cy="150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BDCB7-9B5D-43E6-B752-7875E86BB8AE}">
      <dsp:nvSpPr>
        <dsp:cNvPr id="0" name=""/>
        <dsp:cNvSpPr/>
      </dsp:nvSpPr>
      <dsp:spPr>
        <a:xfrm>
          <a:off x="260500" y="2156"/>
          <a:ext cx="2619451" cy="1047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2004-2005</a:t>
          </a:r>
          <a:endParaRPr lang="ru-RU" sz="2400" kern="1200" dirty="0"/>
        </a:p>
      </dsp:txBody>
      <dsp:txXfrm>
        <a:off x="784390" y="2156"/>
        <a:ext cx="1571671" cy="1047780"/>
      </dsp:txXfrm>
    </dsp:sp>
    <dsp:sp modelId="{92D8C320-C8ED-421C-BBA3-CAEAB3F1CEB1}">
      <dsp:nvSpPr>
        <dsp:cNvPr id="0" name=""/>
        <dsp:cNvSpPr/>
      </dsp:nvSpPr>
      <dsp:spPr>
        <a:xfrm>
          <a:off x="2539423" y="91218"/>
          <a:ext cx="2174144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место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районе</a:t>
          </a:r>
          <a:endParaRPr lang="ru-RU" sz="2400" kern="1200" dirty="0"/>
        </a:p>
      </dsp:txBody>
      <dsp:txXfrm>
        <a:off x="2974252" y="91218"/>
        <a:ext cx="1304487" cy="869657"/>
      </dsp:txXfrm>
    </dsp:sp>
    <dsp:sp modelId="{2B8EF35F-D8DF-44DC-A8E5-FFEA2771E647}">
      <dsp:nvSpPr>
        <dsp:cNvPr id="0" name=""/>
        <dsp:cNvSpPr/>
      </dsp:nvSpPr>
      <dsp:spPr>
        <a:xfrm>
          <a:off x="4409187" y="91218"/>
          <a:ext cx="3117049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Номинация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области</a:t>
          </a:r>
          <a:endParaRPr lang="ru-RU" sz="2400" kern="1200" dirty="0"/>
        </a:p>
      </dsp:txBody>
      <dsp:txXfrm>
        <a:off x="4844016" y="91218"/>
        <a:ext cx="2247392" cy="869657"/>
      </dsp:txXfrm>
    </dsp:sp>
    <dsp:sp modelId="{DB263F4D-4CC1-4D88-B19E-C8F4C24AE07B}">
      <dsp:nvSpPr>
        <dsp:cNvPr id="0" name=""/>
        <dsp:cNvSpPr/>
      </dsp:nvSpPr>
      <dsp:spPr>
        <a:xfrm>
          <a:off x="260500" y="1196626"/>
          <a:ext cx="2619451" cy="1047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2006-2007</a:t>
          </a:r>
          <a:endParaRPr lang="ru-RU" sz="2400" kern="1200" dirty="0"/>
        </a:p>
      </dsp:txBody>
      <dsp:txXfrm>
        <a:off x="784390" y="1196626"/>
        <a:ext cx="1571671" cy="1047780"/>
      </dsp:txXfrm>
    </dsp:sp>
    <dsp:sp modelId="{8DF92F87-CFBB-4984-8322-B793AFF082C9}">
      <dsp:nvSpPr>
        <dsp:cNvPr id="0" name=""/>
        <dsp:cNvSpPr/>
      </dsp:nvSpPr>
      <dsp:spPr>
        <a:xfrm>
          <a:off x="2539423" y="1285688"/>
          <a:ext cx="2174144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 место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районе</a:t>
          </a:r>
          <a:endParaRPr lang="ru-RU" sz="2400" kern="1200" dirty="0"/>
        </a:p>
      </dsp:txBody>
      <dsp:txXfrm>
        <a:off x="2974252" y="1285688"/>
        <a:ext cx="1304487" cy="869657"/>
      </dsp:txXfrm>
    </dsp:sp>
    <dsp:sp modelId="{64DCE147-EDCE-4AFE-B128-F3926D863AC5}">
      <dsp:nvSpPr>
        <dsp:cNvPr id="0" name=""/>
        <dsp:cNvSpPr/>
      </dsp:nvSpPr>
      <dsp:spPr>
        <a:xfrm>
          <a:off x="2607582" y="3620702"/>
          <a:ext cx="2174144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место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 районе</a:t>
          </a:r>
          <a:endParaRPr lang="ru-RU" sz="2400" kern="1200" dirty="0"/>
        </a:p>
      </dsp:txBody>
      <dsp:txXfrm>
        <a:off x="3042411" y="3620702"/>
        <a:ext cx="1304487" cy="869657"/>
      </dsp:txXfrm>
    </dsp:sp>
    <dsp:sp modelId="{4B8AE87B-A722-4C42-8415-2201AA8FDD48}">
      <dsp:nvSpPr>
        <dsp:cNvPr id="0" name=""/>
        <dsp:cNvSpPr/>
      </dsp:nvSpPr>
      <dsp:spPr>
        <a:xfrm>
          <a:off x="260500" y="2391096"/>
          <a:ext cx="2619451" cy="1047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2009-2010</a:t>
          </a:r>
          <a:endParaRPr lang="ru-RU" sz="2400" kern="1200" dirty="0"/>
        </a:p>
      </dsp:txBody>
      <dsp:txXfrm>
        <a:off x="784390" y="2391096"/>
        <a:ext cx="1571671" cy="1047780"/>
      </dsp:txXfrm>
    </dsp:sp>
    <dsp:sp modelId="{5C2CDD18-C857-4683-8726-85F523E61263}">
      <dsp:nvSpPr>
        <dsp:cNvPr id="0" name=""/>
        <dsp:cNvSpPr/>
      </dsp:nvSpPr>
      <dsp:spPr>
        <a:xfrm>
          <a:off x="2539423" y="2480157"/>
          <a:ext cx="2978882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Номинация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 районе</a:t>
          </a:r>
          <a:endParaRPr lang="ru-RU" sz="2400" kern="1200" dirty="0"/>
        </a:p>
      </dsp:txBody>
      <dsp:txXfrm>
        <a:off x="2974252" y="2480157"/>
        <a:ext cx="2109225" cy="869657"/>
      </dsp:txXfrm>
    </dsp:sp>
    <dsp:sp modelId="{883E606A-1D50-41F2-B617-9560D88BA50E}">
      <dsp:nvSpPr>
        <dsp:cNvPr id="0" name=""/>
        <dsp:cNvSpPr/>
      </dsp:nvSpPr>
      <dsp:spPr>
        <a:xfrm>
          <a:off x="4830188" y="3643342"/>
          <a:ext cx="2740944" cy="86965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Номинация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области</a:t>
          </a:r>
          <a:endParaRPr lang="ru-RU" sz="2400" kern="1200" dirty="0"/>
        </a:p>
      </dsp:txBody>
      <dsp:txXfrm>
        <a:off x="5265017" y="3643342"/>
        <a:ext cx="1871287" cy="869657"/>
      </dsp:txXfrm>
    </dsp:sp>
    <dsp:sp modelId="{7E99AF01-AF61-49D4-952D-400D90AFFA70}">
      <dsp:nvSpPr>
        <dsp:cNvPr id="0" name=""/>
        <dsp:cNvSpPr/>
      </dsp:nvSpPr>
      <dsp:spPr>
        <a:xfrm>
          <a:off x="260500" y="3585566"/>
          <a:ext cx="2619451" cy="1047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2011-2012</a:t>
          </a:r>
          <a:endParaRPr lang="ru-RU" sz="2400" kern="1200" dirty="0"/>
        </a:p>
      </dsp:txBody>
      <dsp:txXfrm>
        <a:off x="784390" y="3585566"/>
        <a:ext cx="1571671" cy="1047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33E3-6129-4EAE-9A0C-8A2E111637AA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E713-742C-40F0-A537-B6C59BA99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6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7B0A-B5D8-43C4-82C2-432F266A203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37A2-E80C-45B2-A01C-E981760C5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31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E7F2-4902-48F2-BC31-F4966362B2E7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CBCE-2DAD-438A-BC34-6A74149E6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5B12-D445-4441-86F3-F3352A700A2E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C0FB-1CB6-4767-986D-AB48939F7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0E9CC-898B-4CF4-B6DF-91F72BFD7CE9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6818-A0A0-439E-8019-AE9A15CEB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9ED5-ECA2-4CFB-86B6-85E8353EEBD1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A41C-4157-4425-AC3E-91CC638F9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2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1F6C8-8026-4F97-8BC4-60494854131E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9A04-8F3F-45C5-AD71-393CD8970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35E7-E81C-48C8-B2B4-0576766113B7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C759-78BD-4A78-A984-6EE825407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8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1A62-6DAA-4DD8-9FAE-383492BBB514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AA97-7842-4ACE-B47A-B989574CC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8CD8-0A64-458C-9C29-90D224A9F827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9846-4FF0-4174-A85D-164399D46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1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3C89-6D17-4E53-A79B-F134F981A51A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417A-C33D-4DEC-8FAD-FA2046F5A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4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521D6F6-1AEB-4F8B-982C-4E3BE055DC20}" type="datetimeFigureOut">
              <a:rPr lang="ru-RU"/>
              <a:pPr>
                <a:defRPr/>
              </a:pPr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8AEF96C-F3A4-4EF6-AE8C-F026FF99D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75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285273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Совершенствование профессиональных качеств педагога как один из путей повышения социального статуса педагога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Румянцева Наталия Анатольевна, учитель иностранных языков МОБУ «</a:t>
            </a:r>
            <a:r>
              <a:rPr lang="ru-RU" dirty="0" err="1" smtClean="0"/>
              <a:t>Береинский</a:t>
            </a:r>
            <a:r>
              <a:rPr lang="ru-RU" dirty="0" smtClean="0"/>
              <a:t> филиал «</a:t>
            </a:r>
            <a:r>
              <a:rPr lang="ru-RU" dirty="0" err="1" smtClean="0"/>
              <a:t>Мухинская</a:t>
            </a:r>
            <a:r>
              <a:rPr lang="ru-RU" dirty="0" smtClean="0"/>
              <a:t> СОШ»»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Социальный статус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положение, занимаемое индивидом или социальной группой в обществе или отдельной подсистеме общества. Определяется по специфическим для конкретного общества признакам, в качестве которых могут выступать экономические, национальные, возрастные и другие признаки.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Качества учителя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Высококвалифицированный</a:t>
            </a:r>
          </a:p>
          <a:p>
            <a:pPr eaLnBrk="1" hangingPunct="1"/>
            <a:r>
              <a:rPr lang="ru-RU" smtClean="0"/>
              <a:t>Творчески работающий</a:t>
            </a:r>
          </a:p>
          <a:p>
            <a:pPr eaLnBrk="1" hangingPunct="1"/>
            <a:r>
              <a:rPr lang="ru-RU" smtClean="0"/>
              <a:t>Социально активный</a:t>
            </a:r>
          </a:p>
          <a:p>
            <a:pPr eaLnBrk="1" hangingPunct="1"/>
            <a:r>
              <a:rPr lang="ru-RU" smtClean="0"/>
              <a:t>Конкурентоспособный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66825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/>
              <a:t>Участие в конкурсе профессионального мастерства «Учитель года»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flipV="1">
            <a:off x="457200" y="1214438"/>
            <a:ext cx="8229600" cy="3857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1357298"/>
          <a:ext cx="8215370" cy="4635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Повышение квалификационной категории</a:t>
            </a:r>
            <a:endParaRPr lang="ru-RU" dirty="0"/>
          </a:p>
        </p:txBody>
      </p:sp>
      <p:graphicFrame>
        <p:nvGraphicFramePr>
          <p:cNvPr id="819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1788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1788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Пути повышения квалификации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Самообразование</a:t>
            </a:r>
          </a:p>
          <a:p>
            <a:pPr eaLnBrk="1" hangingPunct="1"/>
            <a:r>
              <a:rPr lang="ru-RU" smtClean="0"/>
              <a:t>Курсовая подготовка</a:t>
            </a:r>
          </a:p>
          <a:p>
            <a:pPr eaLnBrk="1" hangingPunct="1"/>
            <a:r>
              <a:rPr lang="ru-RU" smtClean="0"/>
              <a:t>Диссеминация педагогического опыта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Самообразование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1. Выбор направления и темы самообразования. </a:t>
            </a:r>
            <a:br>
              <a:rPr lang="ru-RU" smtClean="0"/>
            </a:br>
            <a:r>
              <a:rPr lang="ru-RU" smtClean="0"/>
              <a:t>2.Формулирование цели и задач самообразования. </a:t>
            </a:r>
            <a:br>
              <a:rPr lang="ru-RU" smtClean="0"/>
            </a:br>
            <a:r>
              <a:rPr lang="ru-RU" smtClean="0"/>
              <a:t>3.Определение круга источников информации. </a:t>
            </a:r>
            <a:br>
              <a:rPr lang="ru-RU" smtClean="0"/>
            </a:br>
            <a:r>
              <a:rPr lang="ru-RU" smtClean="0"/>
              <a:t>4.Выбор формы самообразования. </a:t>
            </a:r>
            <a:br>
              <a:rPr lang="ru-RU" smtClean="0"/>
            </a:br>
            <a:r>
              <a:rPr lang="ru-RU" smtClean="0"/>
              <a:t>5.Составление плана самообразования. </a:t>
            </a:r>
            <a:br>
              <a:rPr lang="ru-RU" smtClean="0"/>
            </a:br>
            <a:r>
              <a:rPr lang="ru-RU" smtClean="0"/>
              <a:t>6.Определение результата самообразования. </a:t>
            </a:r>
            <a:br>
              <a:rPr lang="ru-RU" smtClean="0"/>
            </a:br>
            <a:r>
              <a:rPr lang="ru-RU" smtClean="0"/>
              <a:t>7.Анализ и оценка деятельности в процессе самообразования, подготовка отчета. 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/>
              <a:t>“Как никто не может дать другому того,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что не имеет сам,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 так не может развивать,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образовывать и воспитывать других тот,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кто не является сам развитым,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воспитанным и образованным.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Он лишь до тех пор способен на самом деле воспитывать и образовывать,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/>
              <a:t>пока сам работает над своим воспитанием”. А.Дистервег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</TotalTime>
  <Words>199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Palatino Linotype</vt:lpstr>
      <vt:lpstr>Century Gothic</vt:lpstr>
      <vt:lpstr>Courier New</vt:lpstr>
      <vt:lpstr>Calibri</vt:lpstr>
      <vt:lpstr>Исполнительная</vt:lpstr>
      <vt:lpstr>Диаграмма Microsoft Office Excel</vt:lpstr>
      <vt:lpstr>Совершенствование профессиональных качеств педагога как один из путей повышения социального статуса педагога</vt:lpstr>
      <vt:lpstr>Социальный статус</vt:lpstr>
      <vt:lpstr>Презентация PowerPoint</vt:lpstr>
      <vt:lpstr>Качества учителя</vt:lpstr>
      <vt:lpstr>Участие в конкурсе профессионального мастерства «Учитель года»</vt:lpstr>
      <vt:lpstr>Повышение квалификационной категории</vt:lpstr>
      <vt:lpstr>Пути повышения квалификации</vt:lpstr>
      <vt:lpstr>Самообразование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профессиональных качеств педагога как один из путей повышения социального статуса педагога</dc:title>
  <dc:creator>Ната</dc:creator>
  <cp:lastModifiedBy>Ната&amp;Аня</cp:lastModifiedBy>
  <cp:revision>9</cp:revision>
  <dcterms:created xsi:type="dcterms:W3CDTF">2012-08-12T10:47:33Z</dcterms:created>
  <dcterms:modified xsi:type="dcterms:W3CDTF">2013-11-26T14:18:52Z</dcterms:modified>
</cp:coreProperties>
</file>