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0" r:id="rId3"/>
    <p:sldId id="267" r:id="rId4"/>
    <p:sldId id="269" r:id="rId5"/>
    <p:sldId id="256" r:id="rId6"/>
    <p:sldId id="257" r:id="rId7"/>
    <p:sldId id="262" r:id="rId8"/>
    <p:sldId id="261" r:id="rId9"/>
    <p:sldId id="259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2D51D-A904-4E79-AD5D-2A15EF4FFEF2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9DDC8-F25B-4023-8E4E-BD6C08370D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DDC8-F25B-4023-8E4E-BD6C08370D0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 связи человека</a:t>
            </a:r>
            <a:endParaRPr lang="ru-RU" sz="8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Благодаря современным технологиям люди могут общаться живя на разных континентах </a:t>
            </a:r>
            <a:endParaRPr lang="ru-RU" dirty="0"/>
          </a:p>
        </p:txBody>
      </p:sp>
      <p:pic>
        <p:nvPicPr>
          <p:cNvPr id="22530" name="Picture 2" descr="http://www.kolabora.com/news/images/teamslide_diagram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2910" y="2286794"/>
            <a:ext cx="7500990" cy="4190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3230" cy="3868742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600" dirty="0" smtClean="0"/>
              <a:t>В древности</a:t>
            </a:r>
            <a:br>
              <a:rPr lang="ru-RU" sz="3600" dirty="0" smtClean="0"/>
            </a:br>
            <a:r>
              <a:rPr lang="ru-RU" sz="3600" dirty="0" smtClean="0"/>
              <a:t>люди оставляли друг другу наскальные рисунки</a:t>
            </a:r>
            <a:endParaRPr lang="ru-RU" sz="3600" dirty="0"/>
          </a:p>
        </p:txBody>
      </p:sp>
      <p:pic>
        <p:nvPicPr>
          <p:cNvPr id="17410" name="Picture 2" descr="http://im2-tub-ru.yandex.net/i?id=946583322-34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3714744" y="357166"/>
            <a:ext cx="5100674" cy="3643338"/>
          </a:xfrm>
          <a:prstGeom prst="rect">
            <a:avLst/>
          </a:prstGeom>
          <a:noFill/>
        </p:spPr>
      </p:pic>
      <p:pic>
        <p:nvPicPr>
          <p:cNvPr id="17412" name="Picture 4" descr="http://ic.pics.livejournal.com/farta/10099309/189658/189658_6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929066"/>
            <a:ext cx="8715404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714744" y="285728"/>
            <a:ext cx="5214974" cy="18573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Бабушки и дедушки посылали друг другу телеграммы</a:t>
            </a:r>
            <a:endParaRPr lang="ru-RU" dirty="0"/>
          </a:p>
        </p:txBody>
      </p:sp>
      <p:pic>
        <p:nvPicPr>
          <p:cNvPr id="21506" name="Picture 2" descr="http://neo-maks.ru/assets/images/docs/telex/telex_stra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71802" y="2285992"/>
            <a:ext cx="5837556" cy="4214842"/>
          </a:xfrm>
          <a:prstGeom prst="rect">
            <a:avLst/>
          </a:prstGeom>
          <a:noFill/>
        </p:spPr>
      </p:pic>
      <p:pic>
        <p:nvPicPr>
          <p:cNvPr id="21508" name="Picture 4" descr="http://snapland.ru/images/product_images/popup_images/000002067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3296863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 папы и мамы письма и открытки</a:t>
            </a:r>
            <a:endParaRPr lang="ru-RU" dirty="0"/>
          </a:p>
        </p:txBody>
      </p:sp>
      <p:pic>
        <p:nvPicPr>
          <p:cNvPr id="20484" name="Picture 4" descr="http://im2-tub-ru.yandex.net/i?id=557168670-46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85852" y="3857628"/>
            <a:ext cx="3788595" cy="2643206"/>
          </a:xfrm>
          <a:prstGeom prst="rect">
            <a:avLst/>
          </a:prstGeom>
          <a:noFill/>
        </p:spPr>
      </p:pic>
      <p:pic>
        <p:nvPicPr>
          <p:cNvPr id="20486" name="Picture 6" descr="http://im8-tub-ru.yandex.net/i?id=291655441-6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48836">
            <a:off x="4446114" y="1389149"/>
            <a:ext cx="4436368" cy="3199304"/>
          </a:xfrm>
          <a:prstGeom prst="rect">
            <a:avLst/>
          </a:prstGeom>
          <a:noFill/>
        </p:spPr>
      </p:pic>
      <p:pic>
        <p:nvPicPr>
          <p:cNvPr id="8" name="Picture 2" descr="http://dic.academic.ru/pictures/wiki/files/83/Soviet_Union_stamp_1963_CPA_2923.jpg"/>
          <p:cNvPicPr>
            <a:picLocks noChangeAspect="1" noChangeArrowheads="1"/>
          </p:cNvPicPr>
          <p:nvPr/>
        </p:nvPicPr>
        <p:blipFill>
          <a:blip r:embed="rId4" cstate="print"/>
          <a:srcRect l="4231" r="4231"/>
          <a:stretch>
            <a:fillRect/>
          </a:stretch>
        </p:blipFill>
        <p:spPr bwMode="auto">
          <a:xfrm>
            <a:off x="428596" y="1500174"/>
            <a:ext cx="3271822" cy="2453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В современном мире мы общаемся с помощью телефона</a:t>
            </a:r>
            <a:endParaRPr lang="ru-RU" dirty="0"/>
          </a:p>
        </p:txBody>
      </p:sp>
      <p:pic>
        <p:nvPicPr>
          <p:cNvPr id="3074" name="Picture 2" descr="http://viki.rdf.ru/media/upload/preview/sredstva_sv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71472" y="1571612"/>
            <a:ext cx="8072494" cy="4786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Домашний телефон </a:t>
            </a:r>
            <a:endParaRPr lang="ru-RU" dirty="0"/>
          </a:p>
        </p:txBody>
      </p:sp>
      <p:pic>
        <p:nvPicPr>
          <p:cNvPr id="2054" name="Picture 6" descr="http://sakh.pro/images/photos/medium/article131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63671" y="1600200"/>
            <a:ext cx="601665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С помощью сотового телефона мы посылаем электронные письма (</a:t>
            </a:r>
            <a:r>
              <a:rPr lang="ru-RU" dirty="0" err="1" smtClean="0"/>
              <a:t>смс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19458" name="Picture 2" descr="http://im7-tub-ru.yandex.net/i?id=213026477-05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57488" y="1928802"/>
            <a:ext cx="5929354" cy="3952904"/>
          </a:xfrm>
          <a:prstGeom prst="rect">
            <a:avLst/>
          </a:prstGeom>
          <a:noFill/>
        </p:spPr>
      </p:pic>
      <p:pic>
        <p:nvPicPr>
          <p:cNvPr id="19460" name="Picture 4" descr="http://im5-tub-ru.yandex.net/i?id=301222074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714620"/>
            <a:ext cx="2857520" cy="31987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С помощью компьютера (интернета)общаемся по различным социальным  сетям</a:t>
            </a:r>
            <a:endParaRPr lang="ru-RU" dirty="0"/>
          </a:p>
        </p:txBody>
      </p:sp>
      <p:pic>
        <p:nvPicPr>
          <p:cNvPr id="18434" name="Picture 2" descr="http://im0-tub-ru.yandex.net/i?id=28599887-41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43108" y="2246464"/>
            <a:ext cx="6329422" cy="4040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А помогает нам станции АТС</a:t>
            </a:r>
            <a:endParaRPr lang="ru-RU" dirty="0"/>
          </a:p>
        </p:txBody>
      </p:sp>
      <p:pic>
        <p:nvPicPr>
          <p:cNvPr id="16394" name="Picture 10" descr="http://zxcc.ru/upload/normal/izhevsk-mini_ats_ot_proizvoditelya_38666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28662" y="2214554"/>
            <a:ext cx="7027043" cy="4204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65</Words>
  <Application>Microsoft Office PowerPoint</Application>
  <PresentationFormat>Экран (4:3)</PresentationFormat>
  <Paragraphs>11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Средства связи человека</vt:lpstr>
      <vt:lpstr>В древности люди оставляли друг другу наскальные рисунки</vt:lpstr>
      <vt:lpstr>Бабушки и дедушки посылали друг другу телеграммы</vt:lpstr>
      <vt:lpstr>А папы и мамы письма и открытки</vt:lpstr>
      <vt:lpstr>В современном мире мы общаемся с помощью телефона</vt:lpstr>
      <vt:lpstr>Домашний телефон </vt:lpstr>
      <vt:lpstr>С помощью сотового телефона мы посылаем электронные письма (смс)</vt:lpstr>
      <vt:lpstr>С помощью компьютера (интернета)общаемся по различным социальным  сетям</vt:lpstr>
      <vt:lpstr>А помогает нам станции АТС</vt:lpstr>
      <vt:lpstr>Благодаря современным технологиям люди могут общаться живя на разных континентах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18</cp:revision>
  <dcterms:created xsi:type="dcterms:W3CDTF">2012-12-11T09:53:07Z</dcterms:created>
  <dcterms:modified xsi:type="dcterms:W3CDTF">2012-12-11T11:00:42Z</dcterms:modified>
</cp:coreProperties>
</file>