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2BB3-C412-48F4-BD53-3F67ABBC5713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E9AB7-127F-4D88-933C-5480143C5B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E9AB7-127F-4D88-933C-5480143C5B1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CDAD-B29B-42FB-A7E4-12ED2BFDB70A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C796-DCCA-4EF9-814E-EF43A7C6EF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115616" y="-315416"/>
            <a:ext cx="7272808" cy="198884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Экскурсия на кондитерскую фабрику «Богатырь»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4536504" cy="172819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4 «А», 3 «Б» классы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8.02.2013 г.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сус\Desktop\IMG_14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2007435" cy="1505576"/>
          </a:xfrm>
          <a:prstGeom prst="rect">
            <a:avLst/>
          </a:prstGeom>
          <a:noFill/>
        </p:spPr>
      </p:pic>
      <p:pic>
        <p:nvPicPr>
          <p:cNvPr id="1027" name="Picture 3" descr="C:\Users\асус\Desktop\IMG_14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484784"/>
            <a:ext cx="3251200" cy="2438400"/>
          </a:xfrm>
          <a:prstGeom prst="rect">
            <a:avLst/>
          </a:prstGeom>
          <a:noFill/>
        </p:spPr>
      </p:pic>
      <p:pic>
        <p:nvPicPr>
          <p:cNvPr id="1028" name="Picture 4" descr="C:\Users\асус\Desktop\IMG_14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259378"/>
            <a:ext cx="1944216" cy="1458162"/>
          </a:xfrm>
          <a:prstGeom prst="rect">
            <a:avLst/>
          </a:prstGeom>
          <a:noFill/>
        </p:spPr>
      </p:pic>
      <p:pic>
        <p:nvPicPr>
          <p:cNvPr id="1029" name="Picture 5" descr="C:\Users\асус\Desktop\IMG_14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2924944"/>
            <a:ext cx="2579125" cy="1934344"/>
          </a:xfrm>
          <a:prstGeom prst="rect">
            <a:avLst/>
          </a:prstGeom>
          <a:noFill/>
        </p:spPr>
      </p:pic>
      <p:pic>
        <p:nvPicPr>
          <p:cNvPr id="1030" name="Picture 6" descr="C:\Users\асус\Desktop\IMG_1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068960"/>
            <a:ext cx="2400267" cy="1800200"/>
          </a:xfrm>
          <a:prstGeom prst="rect">
            <a:avLst/>
          </a:prstGeom>
          <a:noFill/>
        </p:spPr>
      </p:pic>
      <p:pic>
        <p:nvPicPr>
          <p:cNvPr id="1031" name="Picture 7" descr="C:\Users\асус\Desktop\IMG_145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4959542"/>
            <a:ext cx="2232248" cy="1674186"/>
          </a:xfrm>
          <a:prstGeom prst="rect">
            <a:avLst/>
          </a:prstGeom>
          <a:noFill/>
        </p:spPr>
      </p:pic>
      <p:pic>
        <p:nvPicPr>
          <p:cNvPr id="1032" name="Picture 8" descr="C:\Users\асус\Desktop\IMG_146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5085184"/>
            <a:ext cx="2123075" cy="1592306"/>
          </a:xfrm>
          <a:prstGeom prst="rect">
            <a:avLst/>
          </a:prstGeom>
          <a:noFill/>
        </p:spPr>
      </p:pic>
      <p:pic>
        <p:nvPicPr>
          <p:cNvPr id="1033" name="Picture 9" descr="C:\Users\асус\Desktop\IMG_146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5013176"/>
            <a:ext cx="2088232" cy="1566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Экскурсия на кондитерскую фабрику «Богатырь»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на кондитерскую фабрику «Богатырь»</dc:title>
  <dc:creator>асус</dc:creator>
  <cp:lastModifiedBy>асус</cp:lastModifiedBy>
  <cp:revision>1</cp:revision>
  <dcterms:created xsi:type="dcterms:W3CDTF">2013-02-09T09:05:05Z</dcterms:created>
  <dcterms:modified xsi:type="dcterms:W3CDTF">2013-02-09T09:31:21Z</dcterms:modified>
</cp:coreProperties>
</file>