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763E6-3425-4C48-B57B-7EF0F82FE9BB}" type="datetimeFigureOut">
              <a:rPr lang="ru-RU" smtClean="0"/>
              <a:t>27.09.2012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838854-D941-478D-8A43-EE90F447ED3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Жостово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4 а  26 сентября  2012 г.</a:t>
            </a:r>
            <a:endParaRPr lang="ru-RU" dirty="0"/>
          </a:p>
        </p:txBody>
      </p:sp>
      <p:pic>
        <p:nvPicPr>
          <p:cNvPr id="1026" name="Picture 2" descr="C:\Users\асус\Desktop\Федоскино Жостово\IMG_122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5652120" y="476672"/>
            <a:ext cx="2867157" cy="2150368"/>
          </a:xfrm>
          <a:prstGeom prst="rect">
            <a:avLst/>
          </a:prstGeom>
          <a:noFill/>
        </p:spPr>
      </p:pic>
      <p:pic>
        <p:nvPicPr>
          <p:cNvPr id="1027" name="Picture 3" descr="C:\Users\асус\Desktop\Федоскино Жостово\IMG_122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404664"/>
            <a:ext cx="2688299" cy="2016224"/>
          </a:xfrm>
          <a:prstGeom prst="rect">
            <a:avLst/>
          </a:prstGeom>
          <a:noFill/>
        </p:spPr>
      </p:pic>
      <p:pic>
        <p:nvPicPr>
          <p:cNvPr id="1028" name="Picture 4" descr="C:\Users\асус\Desktop\Федоскино Жостово\IMG_1237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2492896"/>
            <a:ext cx="2160240" cy="1620181"/>
          </a:xfrm>
          <a:prstGeom prst="rect">
            <a:avLst/>
          </a:prstGeom>
          <a:noFill/>
        </p:spPr>
      </p:pic>
      <p:pic>
        <p:nvPicPr>
          <p:cNvPr id="1029" name="Picture 5" descr="C:\Users\асус\Desktop\Федоскино Жостово\IMG_1240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666144" y="2996952"/>
            <a:ext cx="2093813" cy="1570360"/>
          </a:xfrm>
          <a:prstGeom prst="rect">
            <a:avLst/>
          </a:prstGeom>
          <a:noFill/>
        </p:spPr>
      </p:pic>
      <p:pic>
        <p:nvPicPr>
          <p:cNvPr id="1030" name="Picture 6" descr="C:\Users\асус\Desktop\Федоскино Жостово\IMG_1238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437112"/>
            <a:ext cx="2459765" cy="1844824"/>
          </a:xfrm>
          <a:prstGeom prst="rect">
            <a:avLst/>
          </a:prstGeom>
          <a:noFill/>
        </p:spPr>
      </p:pic>
      <p:pic>
        <p:nvPicPr>
          <p:cNvPr id="1031" name="Picture 7" descr="C:\Users\асус\Desktop\Федоскино Жостово\IMG_1241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39552" y="4509120"/>
            <a:ext cx="2651787" cy="19888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Жостово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Жостово</dc:title>
  <dc:creator>асус</dc:creator>
  <cp:lastModifiedBy>асус</cp:lastModifiedBy>
  <cp:revision>2</cp:revision>
  <dcterms:created xsi:type="dcterms:W3CDTF">2012-09-27T09:06:33Z</dcterms:created>
  <dcterms:modified xsi:type="dcterms:W3CDTF">2012-09-27T09:12:53Z</dcterms:modified>
</cp:coreProperties>
</file>