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88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5D5ED-DBC8-4FA6-B41D-3BE245A22FB9}" type="datetimeFigureOut">
              <a:rPr lang="ru-RU" smtClean="0"/>
              <a:t>07.11.2012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31E9F-F899-493B-ACF1-089CDFA9A0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5D5ED-DBC8-4FA6-B41D-3BE245A22FB9}" type="datetimeFigureOut">
              <a:rPr lang="ru-RU" smtClean="0"/>
              <a:t>07.11.2012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31E9F-F899-493B-ACF1-089CDFA9A0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5D5ED-DBC8-4FA6-B41D-3BE245A22FB9}" type="datetimeFigureOut">
              <a:rPr lang="ru-RU" smtClean="0"/>
              <a:t>07.11.2012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31E9F-F899-493B-ACF1-089CDFA9A0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5D5ED-DBC8-4FA6-B41D-3BE245A22FB9}" type="datetimeFigureOut">
              <a:rPr lang="ru-RU" smtClean="0"/>
              <a:t>07.11.2012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31E9F-F899-493B-ACF1-089CDFA9A0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5D5ED-DBC8-4FA6-B41D-3BE245A22FB9}" type="datetimeFigureOut">
              <a:rPr lang="ru-RU" smtClean="0"/>
              <a:t>07.11.2012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31E9F-F899-493B-ACF1-089CDFA9A0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5D5ED-DBC8-4FA6-B41D-3BE245A22FB9}" type="datetimeFigureOut">
              <a:rPr lang="ru-RU" smtClean="0"/>
              <a:t>07.11.2012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31E9F-F899-493B-ACF1-089CDFA9A0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5D5ED-DBC8-4FA6-B41D-3BE245A22FB9}" type="datetimeFigureOut">
              <a:rPr lang="ru-RU" smtClean="0"/>
              <a:t>07.11.2012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31E9F-F899-493B-ACF1-089CDFA9A0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5D5ED-DBC8-4FA6-B41D-3BE245A22FB9}" type="datetimeFigureOut">
              <a:rPr lang="ru-RU" smtClean="0"/>
              <a:t>07.11.2012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31E9F-F899-493B-ACF1-089CDFA9A0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5D5ED-DBC8-4FA6-B41D-3BE245A22FB9}" type="datetimeFigureOut">
              <a:rPr lang="ru-RU" smtClean="0"/>
              <a:t>07.11.2012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31E9F-F899-493B-ACF1-089CDFA9A0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5D5ED-DBC8-4FA6-B41D-3BE245A22FB9}" type="datetimeFigureOut">
              <a:rPr lang="ru-RU" smtClean="0"/>
              <a:t>07.11.2012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31E9F-F899-493B-ACF1-089CDFA9A0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5D5ED-DBC8-4FA6-B41D-3BE245A22FB9}" type="datetimeFigureOut">
              <a:rPr lang="ru-RU" smtClean="0"/>
              <a:t>07.11.2012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31E9F-F899-493B-ACF1-089CDFA9A0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B5D5ED-DBC8-4FA6-B41D-3BE245A22FB9}" type="datetimeFigureOut">
              <a:rPr lang="ru-RU" smtClean="0"/>
              <a:t>07.11.2012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231E9F-F899-493B-ACF1-089CDFA9A04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Осенние каникулы, 4 «А».</a:t>
            </a:r>
            <a:br>
              <a:rPr lang="ru-RU" dirty="0" smtClean="0"/>
            </a:br>
            <a:r>
              <a:rPr lang="ru-RU" dirty="0" smtClean="0"/>
              <a:t>7 ноября 2012г.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Психологический центр «Ориентир»</a:t>
            </a:r>
            <a:endParaRPr lang="ru-RU" dirty="0"/>
          </a:p>
        </p:txBody>
      </p:sp>
      <p:pic>
        <p:nvPicPr>
          <p:cNvPr id="1026" name="Picture 2" descr="C:\Users\асус\Desktop\IMG_130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420917">
            <a:off x="6648802" y="833168"/>
            <a:ext cx="2233397" cy="1675048"/>
          </a:xfrm>
          <a:prstGeom prst="rect">
            <a:avLst/>
          </a:prstGeom>
          <a:noFill/>
        </p:spPr>
      </p:pic>
      <p:pic>
        <p:nvPicPr>
          <p:cNvPr id="1027" name="Picture 3" descr="C:\Users\асус\Desktop\IMG_130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545754">
            <a:off x="6403696" y="4326420"/>
            <a:ext cx="2184773" cy="1638580"/>
          </a:xfrm>
          <a:prstGeom prst="rect">
            <a:avLst/>
          </a:prstGeom>
          <a:noFill/>
        </p:spPr>
      </p:pic>
      <p:pic>
        <p:nvPicPr>
          <p:cNvPr id="1028" name="Picture 4" descr="C:\Users\асус\Desktop\IMG_131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19872" y="4941168"/>
            <a:ext cx="2160240" cy="1620180"/>
          </a:xfrm>
          <a:prstGeom prst="rect">
            <a:avLst/>
          </a:prstGeom>
          <a:noFill/>
        </p:spPr>
      </p:pic>
      <p:pic>
        <p:nvPicPr>
          <p:cNvPr id="1029" name="Picture 5" descr="C:\Users\асус\Desktop\IMG_1310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19398506">
            <a:off x="527078" y="4338588"/>
            <a:ext cx="2271230" cy="1703423"/>
          </a:xfrm>
          <a:prstGeom prst="rect">
            <a:avLst/>
          </a:prstGeom>
          <a:noFill/>
        </p:spPr>
      </p:pic>
      <p:pic>
        <p:nvPicPr>
          <p:cNvPr id="1030" name="Picture 6" descr="C:\Users\асус\Desktop\IMG_1311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19156857">
            <a:off x="246703" y="793213"/>
            <a:ext cx="1993321" cy="1494991"/>
          </a:xfrm>
          <a:prstGeom prst="rect">
            <a:avLst/>
          </a:prstGeom>
          <a:noFill/>
        </p:spPr>
      </p:pic>
      <p:pic>
        <p:nvPicPr>
          <p:cNvPr id="1031" name="Picture 7" descr="C:\Users\асус\Desktop\IMG_1309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491880" y="188640"/>
            <a:ext cx="2520280" cy="18902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12</Words>
  <Application>Microsoft Office PowerPoint</Application>
  <PresentationFormat>Экран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Осенние каникулы, 4 «А». 7 ноября 2012г.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Осенние каникулы, 4 «А». 7 ноября 2012г.</dc:title>
  <dc:creator>асус</dc:creator>
  <cp:lastModifiedBy>асус</cp:lastModifiedBy>
  <cp:revision>1</cp:revision>
  <dcterms:created xsi:type="dcterms:W3CDTF">2012-11-07T10:09:32Z</dcterms:created>
  <dcterms:modified xsi:type="dcterms:W3CDTF">2012-11-07T10:19:14Z</dcterms:modified>
</cp:coreProperties>
</file>