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0516-3646-4D67-B9A1-5904B2CA3FA5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5D4E-FE6D-4EBF-B11A-8ACEBF7D7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0516-3646-4D67-B9A1-5904B2CA3FA5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5D4E-FE6D-4EBF-B11A-8ACEBF7D7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0516-3646-4D67-B9A1-5904B2CA3FA5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5D4E-FE6D-4EBF-B11A-8ACEBF7D7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0516-3646-4D67-B9A1-5904B2CA3FA5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5D4E-FE6D-4EBF-B11A-8ACEBF7D7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0516-3646-4D67-B9A1-5904B2CA3FA5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5D4E-FE6D-4EBF-B11A-8ACEBF7D7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0516-3646-4D67-B9A1-5904B2CA3FA5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5D4E-FE6D-4EBF-B11A-8ACEBF7D7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0516-3646-4D67-B9A1-5904B2CA3FA5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5D4E-FE6D-4EBF-B11A-8ACEBF7D7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0516-3646-4D67-B9A1-5904B2CA3FA5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5D4E-FE6D-4EBF-B11A-8ACEBF7D7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0516-3646-4D67-B9A1-5904B2CA3FA5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5D4E-FE6D-4EBF-B11A-8ACEBF7D7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0516-3646-4D67-B9A1-5904B2CA3FA5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5D4E-FE6D-4EBF-B11A-8ACEBF7D7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0516-3646-4D67-B9A1-5904B2CA3FA5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5D4E-FE6D-4EBF-B11A-8ACEBF7D7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20516-3646-4D67-B9A1-5904B2CA3FA5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45D4E-FE6D-4EBF-B11A-8ACEBF7D77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Поход в к/т «Вымпел»</a:t>
            </a:r>
            <a:br>
              <a:rPr lang="ru-RU" dirty="0" smtClean="0"/>
            </a:br>
            <a:r>
              <a:rPr lang="ru-RU" dirty="0" smtClean="0"/>
              <a:t>Начальная школа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429000"/>
            <a:ext cx="6400800" cy="1752600"/>
          </a:xfrm>
        </p:spPr>
        <p:txBody>
          <a:bodyPr/>
          <a:lstStyle/>
          <a:p>
            <a:r>
              <a:rPr lang="ru-RU" dirty="0" smtClean="0"/>
              <a:t>8 ноября 2012 г.(Осенние каникулы)</a:t>
            </a:r>
            <a:endParaRPr lang="ru-RU" dirty="0"/>
          </a:p>
        </p:txBody>
      </p:sp>
      <p:pic>
        <p:nvPicPr>
          <p:cNvPr id="1026" name="Picture 2" descr="C:\Users\асус\Desktop\IMG_13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10650">
            <a:off x="6583382" y="473659"/>
            <a:ext cx="2037296" cy="1527972"/>
          </a:xfrm>
          <a:prstGeom prst="rect">
            <a:avLst/>
          </a:prstGeom>
          <a:noFill/>
        </p:spPr>
      </p:pic>
      <p:pic>
        <p:nvPicPr>
          <p:cNvPr id="1027" name="Picture 3" descr="C:\Users\асус\Desktop\IMG_13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42230">
            <a:off x="515947" y="721149"/>
            <a:ext cx="2145795" cy="1609346"/>
          </a:xfrm>
          <a:prstGeom prst="rect">
            <a:avLst/>
          </a:prstGeom>
          <a:noFill/>
        </p:spPr>
      </p:pic>
      <p:pic>
        <p:nvPicPr>
          <p:cNvPr id="1028" name="Picture 4" descr="C:\Users\асус\Desktop\IMG_13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474045">
            <a:off x="216126" y="3025048"/>
            <a:ext cx="1731728" cy="1298796"/>
          </a:xfrm>
          <a:prstGeom prst="rect">
            <a:avLst/>
          </a:prstGeom>
          <a:noFill/>
        </p:spPr>
      </p:pic>
      <p:pic>
        <p:nvPicPr>
          <p:cNvPr id="1029" name="Picture 5" descr="C:\Users\асус\Desktop\IMG_13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32656"/>
            <a:ext cx="2531864" cy="1898898"/>
          </a:xfrm>
          <a:prstGeom prst="rect">
            <a:avLst/>
          </a:prstGeom>
          <a:noFill/>
        </p:spPr>
      </p:pic>
      <p:pic>
        <p:nvPicPr>
          <p:cNvPr id="1030" name="Picture 6" descr="C:\Users\асус\Desktop\IMG_131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56067">
            <a:off x="7086882" y="2734035"/>
            <a:ext cx="1831372" cy="1373529"/>
          </a:xfrm>
          <a:prstGeom prst="rect">
            <a:avLst/>
          </a:prstGeom>
          <a:noFill/>
        </p:spPr>
      </p:pic>
      <p:pic>
        <p:nvPicPr>
          <p:cNvPr id="1031" name="Picture 7" descr="C:\Users\асус\Desktop\IMG_131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9264561">
            <a:off x="931285" y="4856325"/>
            <a:ext cx="1753709" cy="1315282"/>
          </a:xfrm>
          <a:prstGeom prst="rect">
            <a:avLst/>
          </a:prstGeom>
          <a:noFill/>
        </p:spPr>
      </p:pic>
      <p:pic>
        <p:nvPicPr>
          <p:cNvPr id="1032" name="Picture 8" descr="C:\Users\асус\Desktop\IMG_131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440886">
            <a:off x="6603717" y="4733789"/>
            <a:ext cx="1872853" cy="1404640"/>
          </a:xfrm>
          <a:prstGeom prst="rect">
            <a:avLst/>
          </a:prstGeom>
          <a:noFill/>
        </p:spPr>
      </p:pic>
      <p:pic>
        <p:nvPicPr>
          <p:cNvPr id="1033" name="Picture 9" descr="C:\Users\асус\Desktop\IMG_1314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5856" y="4581128"/>
            <a:ext cx="2493888" cy="1870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Поход в к/т «Вымпел» Начальная школа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Поход в к/т «Вымпел» Начальная школа</dc:title>
  <dc:creator>асус</dc:creator>
  <cp:lastModifiedBy>асус</cp:lastModifiedBy>
  <cp:revision>2</cp:revision>
  <dcterms:created xsi:type="dcterms:W3CDTF">2012-11-08T07:56:20Z</dcterms:created>
  <dcterms:modified xsi:type="dcterms:W3CDTF">2012-11-08T08:07:54Z</dcterms:modified>
</cp:coreProperties>
</file>