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7448-0FB9-4058-8EAF-B71DB4EE92A4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7D32-CFE2-4FBB-9501-79F273E104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ru-RU" dirty="0" smtClean="0"/>
              <a:t>Федоскино 4 а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ru-RU" dirty="0" smtClean="0"/>
              <a:t>26  Сентября  2012 г.</a:t>
            </a:r>
            <a:endParaRPr lang="ru-RU" dirty="0"/>
          </a:p>
        </p:txBody>
      </p:sp>
      <p:pic>
        <p:nvPicPr>
          <p:cNvPr id="1026" name="Picture 2" descr="C:\Users\асус\Desktop\Федоскино Жостово\IMG_1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10530"/>
            <a:ext cx="2448272" cy="1836204"/>
          </a:xfrm>
          <a:prstGeom prst="rect">
            <a:avLst/>
          </a:prstGeom>
          <a:noFill/>
        </p:spPr>
      </p:pic>
      <p:pic>
        <p:nvPicPr>
          <p:cNvPr id="1027" name="Picture 3" descr="C:\Users\асус\Desktop\Федоскино Жостово\IMG_12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4664"/>
            <a:ext cx="3024336" cy="2268252"/>
          </a:xfrm>
          <a:prstGeom prst="rect">
            <a:avLst/>
          </a:prstGeom>
          <a:noFill/>
        </p:spPr>
      </p:pic>
      <p:pic>
        <p:nvPicPr>
          <p:cNvPr id="1028" name="Picture 4" descr="C:\Users\асус\Desktop\Федоскино Жостово\IMG_12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36912"/>
            <a:ext cx="2016224" cy="1986705"/>
          </a:xfrm>
          <a:prstGeom prst="rect">
            <a:avLst/>
          </a:prstGeom>
          <a:noFill/>
        </p:spPr>
      </p:pic>
      <p:pic>
        <p:nvPicPr>
          <p:cNvPr id="1029" name="Picture 5" descr="C:\Users\асус\Desktop\Федоскино Жостово\IMG_12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92801" y="4589748"/>
            <a:ext cx="2567632" cy="1925724"/>
          </a:xfrm>
          <a:prstGeom prst="rect">
            <a:avLst/>
          </a:prstGeom>
          <a:noFill/>
        </p:spPr>
      </p:pic>
      <p:pic>
        <p:nvPicPr>
          <p:cNvPr id="1030" name="Picture 6" descr="C:\Users\асус\Desktop\Федоскино Жостово\IMG_122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797152"/>
            <a:ext cx="2171733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Федоскино 4 а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Федоскино 4 а  </dc:title>
  <dc:creator>асус</dc:creator>
  <cp:lastModifiedBy>асус</cp:lastModifiedBy>
  <cp:revision>1</cp:revision>
  <dcterms:created xsi:type="dcterms:W3CDTF">2012-09-27T08:59:45Z</dcterms:created>
  <dcterms:modified xsi:type="dcterms:W3CDTF">2012-09-27T09:06:27Z</dcterms:modified>
</cp:coreProperties>
</file>