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9" r:id="rId15"/>
    <p:sldId id="280" r:id="rId16"/>
    <p:sldId id="281" r:id="rId17"/>
    <p:sldId id="282" r:id="rId18"/>
    <p:sldId id="283" r:id="rId19"/>
    <p:sldId id="270" r:id="rId20"/>
    <p:sldId id="278" r:id="rId21"/>
    <p:sldId id="271" r:id="rId22"/>
    <p:sldId id="272" r:id="rId23"/>
    <p:sldId id="273" r:id="rId24"/>
    <p:sldId id="274" r:id="rId25"/>
    <p:sldId id="277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2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1027-FD1E-4969-B2B0-99ED2B3E5267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6B84-4323-40B7-885E-1099C9117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Наскальная живопись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</a:rPr>
              <a:t>класс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M:\Новая папка\0053x0w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1725310" cy="710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M:\Новая папка\1 в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817563"/>
            <a:ext cx="8267759" cy="767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M:\байкал\байк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7" cy="659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ru-RU" smtClean="0"/>
              <a:t>группа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M:\байкал\б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" y="1571612"/>
            <a:ext cx="8034365" cy="588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:\начало  истории\1групп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571480"/>
            <a:ext cx="957266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:\начало  истории\1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80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:\начало  истории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3999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ru-RU" dirty="0" smtClean="0"/>
              <a:t>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:\начало  истори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85828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M:\начало  истори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71438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M:\байкал\б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811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Балхаш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9" name="Picture 5" descr="M:\Новая папка\озеро Балха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858180" cy="469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M:\начало  истории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M:\байкал\б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3999" cy="8085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M:\байкал\б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M:\байкал\б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20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M:\байкал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8220075"/>
          </a:xfrm>
          <a:prstGeom prst="rect">
            <a:avLst/>
          </a:prstGeom>
          <a:noFill/>
        </p:spPr>
      </p:pic>
      <p:pic>
        <p:nvPicPr>
          <p:cNvPr id="5" name="Picture 2" descr="M:\начало  истории\1групп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33650" y="5248275"/>
            <a:ext cx="5067300" cy="3219450"/>
          </a:xfrm>
          <a:prstGeom prst="rect">
            <a:avLst/>
          </a:prstGeom>
          <a:noFill/>
        </p:spPr>
      </p:pic>
      <p:pic>
        <p:nvPicPr>
          <p:cNvPr id="6" name="Picture 2" descr="M:\начало  истории\1групп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43370" y="5248275"/>
            <a:ext cx="5067300" cy="3219450"/>
          </a:xfrm>
          <a:prstGeom prst="rect">
            <a:avLst/>
          </a:prstGeom>
          <a:noFill/>
        </p:spPr>
      </p:pic>
      <p:pic>
        <p:nvPicPr>
          <p:cNvPr id="7" name="Picture 2" descr="M:\начало  истории\1групп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57684" y="5643578"/>
            <a:ext cx="5067300" cy="3219450"/>
          </a:xfrm>
          <a:prstGeom prst="rect">
            <a:avLst/>
          </a:prstGeom>
          <a:noFill/>
        </p:spPr>
      </p:pic>
      <p:pic>
        <p:nvPicPr>
          <p:cNvPr id="8" name="Picture 2" descr="M:\начало  истории\1групп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14874" y="5500702"/>
            <a:ext cx="506730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M:\байкал\б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811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M:\байкал\б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46" y="0"/>
            <a:ext cx="8709054" cy="8180388"/>
          </a:xfrm>
          <a:prstGeom prst="rect">
            <a:avLst/>
          </a:prstGeom>
          <a:noFill/>
        </p:spPr>
      </p:pic>
      <p:pic>
        <p:nvPicPr>
          <p:cNvPr id="6" name="Picture 2" descr="M:\байкал\б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46" y="152400"/>
            <a:ext cx="8709054" cy="818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Драконовые горы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:\Новая папка\драконовые г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8674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:\Новая папка\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8021667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:\Новая папка\cavepa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8072494" cy="571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:\Новая папка\cave-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3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Румыния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M:\Новая папка\румы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4" y="1500175"/>
            <a:ext cx="8540779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Рамка светящаяся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M:\Новая папка\рамка светящаzс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429684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M:\Новая папка\bailarines tassi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6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</Words>
  <Application>Microsoft Office PowerPoint</Application>
  <PresentationFormat>Экран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Наскальная живопись</vt:lpstr>
      <vt:lpstr>Озеро Балхаш</vt:lpstr>
      <vt:lpstr>Драконовые горы</vt:lpstr>
      <vt:lpstr>Слайд 4</vt:lpstr>
      <vt:lpstr>Слайд 5</vt:lpstr>
      <vt:lpstr>Слайд 6</vt:lpstr>
      <vt:lpstr>Румыния</vt:lpstr>
      <vt:lpstr>Рамка светящаяся</vt:lpstr>
      <vt:lpstr>Слайд 9</vt:lpstr>
      <vt:lpstr>Слайд 10</vt:lpstr>
      <vt:lpstr>Слайд 11</vt:lpstr>
      <vt:lpstr>Байкал</vt:lpstr>
      <vt:lpstr>1 группа</vt:lpstr>
      <vt:lpstr>Слайд 14</vt:lpstr>
      <vt:lpstr>Слайд 15</vt:lpstr>
      <vt:lpstr>Слайд 16</vt:lpstr>
      <vt:lpstr>2 группа</vt:lpstr>
      <vt:lpstr>4 группа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Наскальная живопись</dc:title>
  <dc:creator>максим</dc:creator>
  <cp:lastModifiedBy>максим</cp:lastModifiedBy>
  <cp:revision>9</cp:revision>
  <dcterms:created xsi:type="dcterms:W3CDTF">2011-02-26T15:32:20Z</dcterms:created>
  <dcterms:modified xsi:type="dcterms:W3CDTF">2011-03-09T17:08:58Z</dcterms:modified>
</cp:coreProperties>
</file>