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77" r:id="rId2"/>
    <p:sldId id="257" r:id="rId3"/>
    <p:sldId id="287" r:id="rId4"/>
    <p:sldId id="288" r:id="rId5"/>
    <p:sldId id="264" r:id="rId6"/>
    <p:sldId id="258" r:id="rId7"/>
    <p:sldId id="274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9F20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34559" autoAdjust="0"/>
    <p:restoredTop sz="86380" autoAdjust="0"/>
  </p:normalViewPr>
  <p:slideViewPr>
    <p:cSldViewPr>
      <p:cViewPr varScale="1">
        <p:scale>
          <a:sx n="64" d="100"/>
          <a:sy n="64" d="100"/>
        </p:scale>
        <p:origin x="-133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C5CBD4-64EF-4EA9-A14B-52E35BD3894F}" type="datetimeFigureOut">
              <a:rPr lang="ru-RU" smtClean="0"/>
              <a:pPr/>
              <a:t>11.04.2014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5F1F5B-2EAC-4FA4-868A-275DF586208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5F1F5B-2EAC-4FA4-868A-275DF5862086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5F1F5B-2EAC-4FA4-868A-275DF5862086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5F1F5B-2EAC-4FA4-868A-275DF5862086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EA07B-E566-44B0-A392-D7859BBF8950}" type="datetimeFigureOut">
              <a:rPr lang="ru-RU" smtClean="0"/>
              <a:pPr/>
              <a:t>11.04.2014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6A368-445E-4936-BAFC-B43B72CB21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EA07B-E566-44B0-A392-D7859BBF8950}" type="datetimeFigureOut">
              <a:rPr lang="ru-RU" smtClean="0"/>
              <a:pPr/>
              <a:t>11.04.2014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6A368-445E-4936-BAFC-B43B72CB21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EA07B-E566-44B0-A392-D7859BBF8950}" type="datetimeFigureOut">
              <a:rPr lang="ru-RU" smtClean="0"/>
              <a:pPr/>
              <a:t>11.04.2014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6A368-445E-4936-BAFC-B43B72CB21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EA07B-E566-44B0-A392-D7859BBF8950}" type="datetimeFigureOut">
              <a:rPr lang="ru-RU" smtClean="0"/>
              <a:pPr/>
              <a:t>11.04.2014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6A368-445E-4936-BAFC-B43B72CB21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EA07B-E566-44B0-A392-D7859BBF8950}" type="datetimeFigureOut">
              <a:rPr lang="ru-RU" smtClean="0"/>
              <a:pPr/>
              <a:t>11.04.2014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6A368-445E-4936-BAFC-B43B72CB21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EA07B-E566-44B0-A392-D7859BBF8950}" type="datetimeFigureOut">
              <a:rPr lang="ru-RU" smtClean="0"/>
              <a:pPr/>
              <a:t>11.04.2014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6A368-445E-4936-BAFC-B43B72CB21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EA07B-E566-44B0-A392-D7859BBF8950}" type="datetimeFigureOut">
              <a:rPr lang="ru-RU" smtClean="0"/>
              <a:pPr/>
              <a:t>11.04.2014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6A368-445E-4936-BAFC-B43B72CB21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EA07B-E566-44B0-A392-D7859BBF8950}" type="datetimeFigureOut">
              <a:rPr lang="ru-RU" smtClean="0"/>
              <a:pPr/>
              <a:t>11.04.2014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6A368-445E-4936-BAFC-B43B72CB21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EA07B-E566-44B0-A392-D7859BBF8950}" type="datetimeFigureOut">
              <a:rPr lang="ru-RU" smtClean="0"/>
              <a:pPr/>
              <a:t>11.04.2014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6A368-445E-4936-BAFC-B43B72CB21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EA07B-E566-44B0-A392-D7859BBF8950}" type="datetimeFigureOut">
              <a:rPr lang="ru-RU" smtClean="0"/>
              <a:pPr/>
              <a:t>11.04.2014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6A368-445E-4936-BAFC-B43B72CB21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EA07B-E566-44B0-A392-D7859BBF8950}" type="datetimeFigureOut">
              <a:rPr lang="ru-RU" smtClean="0"/>
              <a:pPr/>
              <a:t>11.04.2014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6A368-445E-4936-BAFC-B43B72CB21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7EA07B-E566-44B0-A392-D7859BBF8950}" type="datetimeFigureOut">
              <a:rPr lang="ru-RU" smtClean="0"/>
              <a:pPr/>
              <a:t>11.04.2014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46A368-445E-4936-BAFC-B43B72CB21B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Елена\Pictures\0_1e506_d4722055_orig.gif"/>
          <p:cNvPicPr>
            <a:picLocks noGrp="1" noChangeAspect="1" noChangeArrowheads="1" noCrop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3076695"/>
            <a:ext cx="4041775" cy="378130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229600" cy="119675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Презентация  подготовлена воспитателем школы-интернат Гавриленко Татьяной Валериевной    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</a:t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Международный женский день</a:t>
            </a:r>
            <a:br>
              <a:rPr lang="ru-RU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8 Марта</a:t>
            </a:r>
            <a:r>
              <a:rPr lang="ru-RU" sz="53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53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sz="53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4509119"/>
            <a:ext cx="1594520" cy="161704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479635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2290" name="Picture 2" descr="C:\Users\Елена\Pictures\94177553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487553"/>
            <a:ext cx="3203848" cy="33704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C:\Documents and Settings\user\Мои документы\все для презентации\анимации\bird1[1].gif"/>
          <p:cNvPicPr>
            <a:picLocks noGrp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428999"/>
            <a:ext cx="4223494" cy="3429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23528" y="332656"/>
            <a:ext cx="8352928" cy="626469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/>
              <a:t>    </a:t>
            </a: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Возник этот праздник как день борьбы за права женщин. 8 марта 1857 года в Нью-Йорке собрались на манифестацию работницы швейных и обувных фабрик. Они требовали 10-часовой рабочий день, светлые и сухие рабочие помещения, равную с мужчинами заработную плату.</a:t>
            </a:r>
            <a:endParaRPr lang="ru-RU" sz="40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479635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C:\Documents and Settings\user\Мои документы\все для презентации\анимации\bird1[1].gif"/>
          <p:cNvPicPr>
            <a:picLocks noGrp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428999"/>
            <a:ext cx="4223494" cy="3429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23528" y="332656"/>
            <a:ext cx="4752528" cy="626469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/>
              <a:t>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479635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691680" y="0"/>
            <a:ext cx="72008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 smtClean="0"/>
              <a:t>Международный женский день был установлен в 1910 году на 2-й Международной конференции женщин, которая была проведена в Дании. На этой конференции, по предложению выдающейся революционерки Клары Цеткин, решено было ежегодно отмечать восьмой день весны как День международной солидарности женщин.</a:t>
            </a:r>
            <a:endParaRPr lang="ru-RU" sz="36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C:\Documents and Settings\user\Мои документы\все для презентации\анимации\bird1[1].gif"/>
          <p:cNvPicPr>
            <a:picLocks noGrp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428999"/>
            <a:ext cx="4223494" cy="3429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23528" y="332656"/>
            <a:ext cx="4752528" cy="626469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/>
              <a:t>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479635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691680" y="0"/>
            <a:ext cx="7200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 smtClean="0"/>
              <a:t> </a:t>
            </a:r>
            <a:endParaRPr lang="ru-RU" sz="3600" b="1" i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115616" y="260648"/>
            <a:ext cx="7488832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 smtClean="0"/>
              <a:t>В 1965 году, в год 20-летия Великой Победы, было решено считать 8 Марта красным днем календаря, всенародным праздником. В трудные годы Великой Отечественной войны свыше 150 тысяч женщин были награждены за боевые заслуги орденами и медалями, 91 женщина удостоена высокого звания Героя Советского Союза</a:t>
            </a:r>
            <a:endParaRPr lang="ru-RU" sz="36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539552" y="260648"/>
            <a:ext cx="4067944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Дорогие мамы, бабушки и тёти,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Хорошо, что в этот час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Не на службе вы, не на работе,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В этом зале, смотрите на нас!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Мы вас любим очень, очень, очень,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Очень, бесконечно - это не секрет;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Впрочем, если говорить короче: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Вас любимей не было и нет!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2" descr="C:\Users\Елена\Pictures\0_1e507_be9b5916_orig.gif"/>
          <p:cNvPicPr>
            <a:picLocks noGrp="1" noChangeAspect="1" noChangeArrowheads="1" noCrop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188640"/>
            <a:ext cx="5508104" cy="65082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0" y="246923"/>
            <a:ext cx="356388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прекрасный день - 8 марта,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Когда сияет все кругом,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Нам разрешите вас поздравить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 Международным женским днем!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Здоровья, счастья пожелаем,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Чтоб не грустили никогда,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Чтобы всегда вы процветали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Во имя счастья и добра.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1" descr="C:\Users\Елена\Pictures\0_3ab13_23320d68_XL[1]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864080" cy="6858000"/>
          </a:xfrm>
          <a:prstGeom prst="rect">
            <a:avLst/>
          </a:prstGeom>
          <a:noFill/>
          <a:ln w="60325">
            <a:solidFill>
              <a:schemeClr val="bg1"/>
            </a:solidFill>
          </a:ln>
        </p:spPr>
      </p:pic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3275856" y="476672"/>
            <a:ext cx="6192688" cy="5301208"/>
          </a:xfrm>
        </p:spPr>
        <p:txBody>
          <a:bodyPr>
            <a:noAutofit/>
          </a:bodyPr>
          <a:lstStyle/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800" b="1" i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В прекрасный день - 8 Марта,</a:t>
            </a:r>
            <a:endParaRPr lang="ru-RU" sz="2800" b="1" i="1" dirty="0" smtClean="0">
              <a:latin typeface="Arial" pitchFamily="34" charset="0"/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800" b="1" i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Когда сияет все кругом,</a:t>
            </a:r>
            <a:endParaRPr lang="ru-RU" sz="2800" b="1" i="1" dirty="0" smtClean="0">
              <a:latin typeface="Arial" pitchFamily="34" charset="0"/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800" b="1" i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Нам разрешите вас поздравить</a:t>
            </a:r>
            <a:endParaRPr lang="ru-RU" sz="2800" b="1" i="1" dirty="0" smtClean="0">
              <a:latin typeface="Arial" pitchFamily="34" charset="0"/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800" b="1" i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С Международным женским днем!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sz="2800" b="1" i="1" dirty="0" smtClean="0">
              <a:latin typeface="Arial" pitchFamily="34" charset="0"/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800" b="1" i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Здоровья, счастья пожелаем,</a:t>
            </a:r>
            <a:endParaRPr lang="ru-RU" sz="2800" b="1" i="1" dirty="0" smtClean="0">
              <a:latin typeface="Arial" pitchFamily="34" charset="0"/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800" b="1" i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Чтоб не грустили никогда,</a:t>
            </a:r>
            <a:endParaRPr lang="ru-RU" sz="2800" b="1" i="1" dirty="0" smtClean="0">
              <a:latin typeface="Arial" pitchFamily="34" charset="0"/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800" b="1" i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Чтобы всегда вы процветали</a:t>
            </a:r>
            <a:endParaRPr lang="ru-RU" sz="2800" b="1" i="1" dirty="0" smtClean="0">
              <a:latin typeface="Arial" pitchFamily="34" charset="0"/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800" b="1" i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Во имя счастья и добра.</a:t>
            </a:r>
            <a:endParaRPr lang="ru-RU" sz="2800" b="1" i="1" dirty="0" smtClean="0">
              <a:latin typeface="Arial" pitchFamily="34" charset="0"/>
              <a:cs typeface="Arial" pitchFamily="34" charset="0"/>
            </a:endParaRPr>
          </a:p>
          <a:p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251520" y="557679"/>
            <a:ext cx="313184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 Днем 8 марта, с праздником весенним,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 первыми лучами в этот светлый час!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Дорогие мамы, мы вас очень любим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 от всего сердца поздравляем вас!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2771" name="Picture 3" descr="C:\Users\admin\Desktop\P10103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761656"/>
            <a:ext cx="5531395" cy="30963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32772" name="Picture 4" descr="C:\Users\admin\Desktop\P1010329 - копи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332656"/>
            <a:ext cx="4752528" cy="345034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6" name="Picture 2" descr="C:\Users\Елена\Pictures\0_1e51f_2100b3ea_orig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960" y="2996952"/>
            <a:ext cx="4932040" cy="41808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C:\Users\Елена\Pictures\0_1e50e_f1aa75ea_orig.gif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648"/>
            <a:ext cx="9144000" cy="4337720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323528" y="2204864"/>
            <a:ext cx="8496944" cy="4392488"/>
          </a:xfrm>
          <a:prstGeom prst="rect">
            <a:avLst/>
          </a:prstGeom>
          <a:noFill/>
        </p:spPr>
        <p:txBody>
          <a:bodyPr wrap="square" rtlCol="0">
            <a:prstTxWarp prst="textDeflateTop">
              <a:avLst/>
            </a:prstTxWarp>
            <a:spAutoFit/>
          </a:bodyPr>
          <a:lstStyle/>
          <a:p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Спасибо за внимание </a:t>
            </a:r>
            <a:endParaRPr lang="ru-RU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573</TotalTime>
  <Words>327</Words>
  <Application>Microsoft Office PowerPoint</Application>
  <PresentationFormat>Экран (4:3)</PresentationFormat>
  <Paragraphs>41</Paragraphs>
  <Slides>8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      Презентация  подготовлена воспитателем школы-интернат Гавриленко Татьяной Валериевной        Международный женский день  8 Марта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admin</cp:lastModifiedBy>
  <cp:revision>57</cp:revision>
  <dcterms:created xsi:type="dcterms:W3CDTF">2012-02-26T11:29:36Z</dcterms:created>
  <dcterms:modified xsi:type="dcterms:W3CDTF">2014-04-11T14:40:40Z</dcterms:modified>
</cp:coreProperties>
</file>