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9" r:id="rId2"/>
    <p:sldId id="278" r:id="rId3"/>
    <p:sldId id="287" r:id="rId4"/>
    <p:sldId id="279" r:id="rId5"/>
    <p:sldId id="280" r:id="rId6"/>
    <p:sldId id="281" r:id="rId7"/>
    <p:sldId id="282" r:id="rId8"/>
    <p:sldId id="272" r:id="rId9"/>
    <p:sldId id="285" r:id="rId10"/>
    <p:sldId id="283" r:id="rId11"/>
    <p:sldId id="28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81" autoAdjust="0"/>
  </p:normalViewPr>
  <p:slideViewPr>
    <p:cSldViewPr>
      <p:cViewPr varScale="1">
        <p:scale>
          <a:sx n="67" d="100"/>
          <a:sy n="67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6D3CD-00DC-4B84-BC83-3779A7DA4569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EDD84-AAE5-4D24-94AE-94133B8165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7793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A1F7-FC28-4A6F-9FB3-E42205ECF01E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2615-A6DA-472C-BD49-13DC9FDB8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A1F7-FC28-4A6F-9FB3-E42205ECF01E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2615-A6DA-472C-BD49-13DC9FDB8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A1F7-FC28-4A6F-9FB3-E42205ECF01E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2615-A6DA-472C-BD49-13DC9FDB8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A1F7-FC28-4A6F-9FB3-E42205ECF01E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2615-A6DA-472C-BD49-13DC9FDB8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A1F7-FC28-4A6F-9FB3-E42205ECF01E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2615-A6DA-472C-BD49-13DC9FDB8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A1F7-FC28-4A6F-9FB3-E42205ECF01E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2615-A6DA-472C-BD49-13DC9FDB8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A1F7-FC28-4A6F-9FB3-E42205ECF01E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2615-A6DA-472C-BD49-13DC9FDB8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A1F7-FC28-4A6F-9FB3-E42205ECF01E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2615-A6DA-472C-BD49-13DC9FDB8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A1F7-FC28-4A6F-9FB3-E42205ECF01E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2615-A6DA-472C-BD49-13DC9FDB8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A1F7-FC28-4A6F-9FB3-E42205ECF01E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2615-A6DA-472C-BD49-13DC9FDB8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A1F7-FC28-4A6F-9FB3-E42205ECF01E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6B2615-A6DA-472C-BD49-13DC9FDB86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69A1F7-FC28-4A6F-9FB3-E42205ECF01E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6B2615-A6DA-472C-BD49-13DC9FDB866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0"/>
            <a:ext cx="6286512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 </a:t>
            </a:r>
            <a:endParaRPr lang="ru-RU" sz="4000" b="1" i="1" dirty="0"/>
          </a:p>
        </p:txBody>
      </p:sp>
      <p:pic>
        <p:nvPicPr>
          <p:cNvPr id="9" name="Picture 2" descr="C:\Users\Майкова\Desktop\Кулешова Новая папка\3-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428736"/>
            <a:ext cx="6000792" cy="5124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771800" y="479574"/>
            <a:ext cx="6072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Туапсе - город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воинской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славы (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5.05.2008г.)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1454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6"/>
          <p:cNvSpPr txBox="1">
            <a:spLocks/>
          </p:cNvSpPr>
          <p:nvPr/>
        </p:nvSpPr>
        <p:spPr>
          <a:xfrm>
            <a:off x="714348" y="857232"/>
            <a:ext cx="8215370" cy="307183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</a:t>
            </a:r>
            <a:r>
              <a:rPr kumimoji="0" lang="ru-RU" sz="17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Работу подготовила: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воспитатель школы –интернат  Гавриленко Татьяна Валериевна.  </a:t>
            </a:r>
            <a:r>
              <a:rPr kumimoji="0" lang="ru-RU" sz="17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7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7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1142984"/>
            <a:ext cx="7685630" cy="3786214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 wrap="square" lIns="91440" tIns="45720" rIns="91440" bIns="45720">
            <a:prstTxWarp prst="textCurveDown">
              <a:avLst/>
            </a:prstTxWarp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age00014 - копи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4314113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929190" y="1071546"/>
            <a:ext cx="4038600" cy="5497693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2400" i="1" dirty="0" smtClean="0"/>
              <a:t>Туапсе, город в Российской Федерации, Краснодарского края, расположен на берегу Туапсинской бухты Черного моря, окаймленной предгорьями Большого Кавказа</a:t>
            </a:r>
            <a:r>
              <a:rPr lang="ru-RU" sz="2800" b="1" i="1" dirty="0" smtClean="0"/>
              <a:t>.</a:t>
            </a:r>
          </a:p>
          <a:p>
            <a:pPr>
              <a:buNone/>
            </a:pPr>
            <a:endParaRPr lang="ru-RU" sz="2900" b="1" i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714876" y="1142984"/>
            <a:ext cx="4038600" cy="5072098"/>
          </a:xfrm>
        </p:spPr>
        <p:txBody>
          <a:bodyPr>
            <a:normAutofit fontScale="92500" lnSpcReduction="2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i="1" dirty="0" smtClean="0">
                <a:solidFill>
                  <a:srgbClr val="333313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Стойкостью прославился былинною</a:t>
            </a:r>
            <a:endParaRPr lang="ru-RU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i="1" dirty="0" smtClean="0">
                <a:solidFill>
                  <a:srgbClr val="333313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Город, о котором знают все.</a:t>
            </a:r>
            <a:endParaRPr lang="ru-RU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i="1" dirty="0" smtClean="0">
                <a:solidFill>
                  <a:srgbClr val="333313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Небо пламенело над руинами -</a:t>
            </a:r>
            <a:endParaRPr lang="ru-RU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i="1" dirty="0" smtClean="0">
                <a:solidFill>
                  <a:srgbClr val="333313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День и ночь сражался Туапсе.</a:t>
            </a:r>
            <a:endParaRPr lang="ru-RU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i="1" dirty="0" smtClean="0">
                <a:solidFill>
                  <a:srgbClr val="333313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И когда сквозь огненное зарево</a:t>
            </a:r>
            <a:endParaRPr lang="ru-RU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i="1" dirty="0" smtClean="0">
                <a:solidFill>
                  <a:srgbClr val="333313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Рвался враг к прибрежной полосе,</a:t>
            </a:r>
            <a:endParaRPr lang="ru-RU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i="1" dirty="0" smtClean="0">
                <a:solidFill>
                  <a:srgbClr val="333313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Грудью Восемнадцатая армия</a:t>
            </a:r>
            <a:endParaRPr lang="ru-RU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i="1" dirty="0" smtClean="0">
                <a:solidFill>
                  <a:srgbClr val="333313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Заслонила город Туапсе.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endParaRPr lang="ru-RU" i="1" dirty="0"/>
          </a:p>
        </p:txBody>
      </p:sp>
      <p:pic>
        <p:nvPicPr>
          <p:cNvPr id="9" name="Picture 3" descr="C:\Users\admin\Desktop\Tuapse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4227177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Туапсе в годы Великой Отечественной войны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786314" y="1714489"/>
            <a:ext cx="3900486" cy="464043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i="1" dirty="0" smtClean="0"/>
              <a:t>Война пришла в город с самых первых ее дней. Через Туапсе началась эвакуация промышленных предприятий и населения юга СССР.</a:t>
            </a:r>
          </a:p>
          <a:p>
            <a:pPr>
              <a:buNone/>
            </a:pPr>
            <a:r>
              <a:rPr lang="ru-RU" sz="3800" i="1" dirty="0" smtClean="0"/>
              <a:t> Город превратился в гигантский эвакогоспиталь, </a:t>
            </a:r>
          </a:p>
          <a:p>
            <a:pPr>
              <a:buNone/>
            </a:pPr>
            <a:r>
              <a:rPr lang="ru-RU" sz="3800" i="1" dirty="0" smtClean="0"/>
              <a:t>ежедневно по два-три теплохода приходили в </a:t>
            </a:r>
          </a:p>
          <a:p>
            <a:pPr>
              <a:buNone/>
            </a:pPr>
            <a:r>
              <a:rPr lang="ru-RU" sz="3800" i="1" dirty="0" smtClean="0"/>
              <a:t>Туапсинский порт с тысячами раненных на борту. </a:t>
            </a:r>
          </a:p>
          <a:p>
            <a:pPr>
              <a:buNone/>
            </a:pPr>
            <a:r>
              <a:rPr lang="ru-RU" sz="3800" i="1" dirty="0" smtClean="0"/>
              <a:t>Все больницы, школы, здравницы, детсады и пионерлагеря были переоборудованы под госпитали.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4038600" cy="4357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928670"/>
            <a:ext cx="3609972" cy="48577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i="1" dirty="0" smtClean="0"/>
              <a:t>Жители города записывались в отряды противовоздушной обороны и санитарные дружины. Только в первые три дня войны в городской военкомат было подано 235 заявлений от добровольцев. Железнодорожники и портовики перешли на круглосуточную работу. Ушедших на фронт мужчин заменили женщины.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4286281" cy="48393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038600" cy="4929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Содержимое 7"/>
          <p:cNvSpPr txBox="1">
            <a:spLocks noGrp="1"/>
          </p:cNvSpPr>
          <p:nvPr>
            <p:ph sz="half" idx="2"/>
          </p:nvPr>
        </p:nvSpPr>
        <p:spPr>
          <a:xfrm>
            <a:off x="4572000" y="214290"/>
            <a:ext cx="4038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 smtClean="0"/>
              <a:t> В октябре 1941 года началось строительство </a:t>
            </a:r>
            <a:r>
              <a:rPr lang="ru-RU" sz="2000" b="1" dirty="0" err="1" smtClean="0"/>
              <a:t>Агойского</a:t>
            </a:r>
            <a:r>
              <a:rPr lang="ru-RU" sz="2000" b="1" dirty="0" smtClean="0"/>
              <a:t> аэродрома. И уже к маю 1942 года с его площадки поднимались легендарные У-2. Создана туапсинская военно-морская база под командованием контр-адмирала Г. В. Жукова. Во время  Великой Отечественной войны фашисты, наступавшие на Майкопском направлении, предприняли ряд атак, чтобы овладеть городом. С самого начала активных боевых действий Туапсе подвергался массированным бомбардировкам.</a:t>
            </a:r>
            <a:endParaRPr lang="ru-RU" sz="2000" b="1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85728"/>
            <a:ext cx="3967162" cy="61436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Четыре месяца длилась Туапсинская оборонительная операция. Враг был окончательно остановлен.Советские войска на Кавказе перешли в наступление . От рубежей Туапсе началось освобождение оккупированной Кубани. Из Туапсе под руководством Цезаря Куникова началась высадка десантов на Малую Землю. Туапсе-город, который заставил Германию отказаться от своих глобальных планов.</a:t>
            </a:r>
            <a:endParaRPr lang="ru-RU" i="1" dirty="0"/>
          </a:p>
        </p:txBody>
      </p:sp>
      <p:pic>
        <p:nvPicPr>
          <p:cNvPr id="1026" name="Picture 2" descr="C:\Users\admin\Desktop\1378161457_ppsh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3929090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3438" y="1000108"/>
            <a:ext cx="3971924" cy="564360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i="1" dirty="0" smtClean="0"/>
              <a:t>За мужество и стойкость, проявленные трудящимися города в годы Великой Отечественной войны, и за успехи, достигнутые в хозяйственном и культурном строительстве, Указом Верховного Совета СССР 6 мая 1981 года Туапсе награжден орденом Отечественной войны 1-й степени</a:t>
            </a:r>
            <a:r>
              <a:rPr lang="ru-RU" i="1" dirty="0" smtClean="0"/>
              <a:t>.</a:t>
            </a:r>
          </a:p>
          <a:p>
            <a:pPr>
              <a:buNone/>
            </a:pPr>
            <a:endParaRPr lang="ru-RU" i="1" dirty="0" smtClean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4038600" cy="44291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3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39948">
            <a:off x="312080" y="489557"/>
            <a:ext cx="2834501" cy="2125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1" name="Picture 3" descr="C:\Users\admin\Desktop\syviqe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482" y="4000505"/>
            <a:ext cx="2951165" cy="2214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 descr="C:\Users\admin\Desktop\repphoto_5483_3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071942"/>
            <a:ext cx="314327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3" name="Picture 5" descr="C:\Users\admin\Desktop\photo_03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88520">
            <a:off x="5573092" y="372093"/>
            <a:ext cx="2904715" cy="1938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071802" y="2214554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А теперь земля в цвету каштановом,</a:t>
            </a:r>
          </a:p>
          <a:p>
            <a:r>
              <a:rPr lang="ru-RU" i="1" dirty="0" smtClean="0"/>
              <a:t>Солнце отражается в росе ,</a:t>
            </a:r>
          </a:p>
          <a:p>
            <a:r>
              <a:rPr lang="ru-RU" i="1" dirty="0" smtClean="0"/>
              <a:t>Словно ты на свет родился заново,</a:t>
            </a:r>
          </a:p>
          <a:p>
            <a:r>
              <a:rPr lang="ru-RU" i="1" dirty="0" smtClean="0"/>
              <a:t>Победивший город Туапсе!</a:t>
            </a:r>
            <a:endParaRPr lang="ru-RU" i="1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443</TotalTime>
  <Words>363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</vt:lpstr>
      <vt:lpstr>Слайд 2</vt:lpstr>
      <vt:lpstr>Слайд 3</vt:lpstr>
      <vt:lpstr>Туапсе в годы Великой Отечественной войны </vt:lpstr>
      <vt:lpstr>Слайд 5</vt:lpstr>
      <vt:lpstr>Слайд 6</vt:lpstr>
      <vt:lpstr>Слайд 7</vt:lpstr>
      <vt:lpstr> </vt:lpstr>
      <vt:lpstr>Слайд 9</vt:lpstr>
      <vt:lpstr>Слайд 10</vt:lpstr>
      <vt:lpstr>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Город-курорт Анапа</dc:title>
  <dc:creator>Hewlett Packard</dc:creator>
  <cp:lastModifiedBy>User</cp:lastModifiedBy>
  <cp:revision>56</cp:revision>
  <dcterms:created xsi:type="dcterms:W3CDTF">2013-01-29T21:08:00Z</dcterms:created>
  <dcterms:modified xsi:type="dcterms:W3CDTF">2014-02-17T11:06:58Z</dcterms:modified>
</cp:coreProperties>
</file>